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65" r:id="rId2"/>
    <p:sldId id="270" r:id="rId3"/>
    <p:sldId id="316" r:id="rId4"/>
    <p:sldId id="317" r:id="rId5"/>
    <p:sldId id="266" r:id="rId6"/>
    <p:sldId id="267" r:id="rId7"/>
    <p:sldId id="277" r:id="rId8"/>
    <p:sldId id="278" r:id="rId9"/>
    <p:sldId id="279" r:id="rId10"/>
    <p:sldId id="282" r:id="rId11"/>
    <p:sldId id="284" r:id="rId12"/>
    <p:sldId id="285" r:id="rId13"/>
    <p:sldId id="286" r:id="rId14"/>
    <p:sldId id="283" r:id="rId15"/>
    <p:sldId id="271" r:id="rId16"/>
    <p:sldId id="281" r:id="rId17"/>
    <p:sldId id="291" r:id="rId18"/>
    <p:sldId id="280" r:id="rId19"/>
    <p:sldId id="289" r:id="rId20"/>
    <p:sldId id="292" r:id="rId21"/>
    <p:sldId id="272" r:id="rId22"/>
    <p:sldId id="290" r:id="rId23"/>
    <p:sldId id="296" r:id="rId24"/>
    <p:sldId id="295" r:id="rId25"/>
    <p:sldId id="299" r:id="rId26"/>
    <p:sldId id="300" r:id="rId27"/>
    <p:sldId id="301" r:id="rId28"/>
    <p:sldId id="273" r:id="rId29"/>
    <p:sldId id="294" r:id="rId30"/>
    <p:sldId id="298" r:id="rId31"/>
    <p:sldId id="297" r:id="rId32"/>
    <p:sldId id="302" r:id="rId33"/>
    <p:sldId id="303" r:id="rId34"/>
    <p:sldId id="293" r:id="rId35"/>
    <p:sldId id="305" r:id="rId36"/>
    <p:sldId id="304" r:id="rId37"/>
    <p:sldId id="287" r:id="rId38"/>
    <p:sldId id="306" r:id="rId39"/>
    <p:sldId id="307" r:id="rId40"/>
    <p:sldId id="288" r:id="rId41"/>
    <p:sldId id="308" r:id="rId42"/>
    <p:sldId id="309" r:id="rId43"/>
    <p:sldId id="310" r:id="rId44"/>
    <p:sldId id="311" r:id="rId45"/>
    <p:sldId id="312" r:id="rId46"/>
    <p:sldId id="314" r:id="rId47"/>
    <p:sldId id="313" r:id="rId48"/>
    <p:sldId id="315" r:id="rId49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B4"/>
    <a:srgbClr val="FF33CC"/>
    <a:srgbClr val="00AC4E"/>
    <a:srgbClr val="29F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2-02T10:55:31.645" v="39" actId="2711"/>
      <pc:docMkLst>
        <pc:docMk/>
      </pc:docMkLst>
      <pc:sldChg chg="modSp modNotes">
        <pc:chgData name="Fake Test User" userId="SID-0" providerId="Test" clId="FakeClientId" dt="2019-02-02T10:53:24.525" v="13" actId="2711"/>
        <pc:sldMkLst>
          <pc:docMk/>
          <pc:sldMk cId="2967266695" sldId="259"/>
        </pc:sldMkLst>
        <pc:spChg chg="mod">
          <ac:chgData name="Fake Test User" userId="SID-0" providerId="Test" clId="FakeClientId" dt="2019-02-02T10:51:58.215" v="1" actId="790"/>
          <ac:spMkLst>
            <pc:docMk/>
            <pc:sldMk cId="2967266695" sldId="259"/>
            <ac:spMk id="2" creationId="{00000000-0000-0000-0000-000000000000}"/>
          </ac:spMkLst>
        </pc:spChg>
        <pc:spChg chg="mod">
          <ac:chgData name="Fake Test User" userId="SID-0" providerId="Test" clId="FakeClientId" dt="2019-02-02T10:51:58.215" v="1" actId="790"/>
          <ac:spMkLst>
            <pc:docMk/>
            <pc:sldMk cId="2967266695" sldId="25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2-02T10:53:36.775" v="15" actId="790"/>
        <pc:sldMkLst>
          <pc:docMk/>
          <pc:sldMk cId="685996370" sldId="260"/>
        </pc:sldMkLst>
        <pc:spChg chg="mod">
          <ac:chgData name="Fake Test User" userId="SID-0" providerId="Test" clId="FakeClientId" dt="2019-02-02T10:52:04.043" v="3" actId="790"/>
          <ac:spMkLst>
            <pc:docMk/>
            <pc:sldMk cId="685996370" sldId="260"/>
            <ac:spMk id="13" creationId="{00000000-0000-0000-0000-000000000000}"/>
          </ac:spMkLst>
        </pc:spChg>
        <pc:spChg chg="mod">
          <ac:chgData name="Fake Test User" userId="SID-0" providerId="Test" clId="FakeClientId" dt="2019-02-02T10:52:04.043" v="3" actId="790"/>
          <ac:spMkLst>
            <pc:docMk/>
            <pc:sldMk cId="685996370" sldId="260"/>
            <ac:spMk id="14" creationId="{00000000-0000-0000-0000-000000000000}"/>
          </ac:spMkLst>
        </pc:spChg>
      </pc:sldChg>
      <pc:sldChg chg="modSp modNotes">
        <pc:chgData name="Fake Test User" userId="SID-0" providerId="Test" clId="FakeClientId" dt="2019-02-02T10:53:43.743" v="17" actId="790"/>
        <pc:sldMkLst>
          <pc:docMk/>
          <pc:sldMk cId="1419783944" sldId="261"/>
        </pc:sldMkLst>
        <pc:spChg chg="mod">
          <ac:chgData name="Fake Test User" userId="SID-0" providerId="Test" clId="FakeClientId" dt="2019-02-02T10:52:08.558" v="4" actId="2711"/>
          <ac:spMkLst>
            <pc:docMk/>
            <pc:sldMk cId="1419783944" sldId="261"/>
            <ac:spMk id="2" creationId="{00000000-0000-0000-0000-000000000000}"/>
          </ac:spMkLst>
        </pc:spChg>
        <pc:graphicFrameChg chg="mod">
          <ac:chgData name="Fake Test User" userId="SID-0" providerId="Test" clId="FakeClientId" dt="2019-02-02T10:52:16.448" v="5" actId="2711"/>
          <ac:graphicFrameMkLst>
            <pc:docMk/>
            <pc:sldMk cId="1419783944" sldId="261"/>
            <ac:graphicFrameMk id="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2-02T10:53:49.024" v="19" actId="2711"/>
        <pc:sldMkLst>
          <pc:docMk/>
          <pc:sldMk cId="3639740562" sldId="262"/>
        </pc:sldMkLst>
        <pc:spChg chg="mod">
          <ac:chgData name="Fake Test User" userId="SID-0" providerId="Test" clId="FakeClientId" dt="2019-02-02T10:52:38.995" v="8" actId="790"/>
          <ac:spMkLst>
            <pc:docMk/>
            <pc:sldMk cId="3639740562" sldId="262"/>
            <ac:spMk id="2" creationId="{00000000-0000-0000-0000-000000000000}"/>
          </ac:spMkLst>
        </pc:spChg>
        <pc:spChg chg="mod">
          <ac:chgData name="Fake Test User" userId="SID-0" providerId="Test" clId="FakeClientId" dt="2019-02-02T10:52:38.995" v="8" actId="790"/>
          <ac:spMkLst>
            <pc:docMk/>
            <pc:sldMk cId="3639740562" sldId="262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2-02T10:52:33.151" v="7" actId="2711"/>
          <ac:graphicFrameMkLst>
            <pc:docMk/>
            <pc:sldMk cId="3639740562" sldId="262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2-02T10:53:55.071" v="21" actId="2711"/>
        <pc:sldMkLst>
          <pc:docMk/>
          <pc:sldMk cId="1618763290" sldId="263"/>
        </pc:sldMkLst>
        <pc:graphicFrameChg chg="mod">
          <ac:chgData name="Fake Test User" userId="SID-0" providerId="Test" clId="FakeClientId" dt="2019-02-02T10:52:49.370" v="9" actId="2711"/>
          <ac:graphicFrameMkLst>
            <pc:docMk/>
            <pc:sldMk cId="1618763290" sldId="263"/>
            <ac:graphicFrameMk id="9" creationId="{00000000-0000-0000-0000-000000000000}"/>
          </ac:graphicFrameMkLst>
        </pc:graphicFrameChg>
      </pc:sldChg>
      <pc:sldMasterChg chg="modSp modSldLayout">
        <pc:chgData name="Fake Test User" userId="SID-0" providerId="Test" clId="FakeClientId" dt="2019-02-02T10:55:02.991" v="34" actId="790"/>
        <pc:sldMasterMkLst>
          <pc:docMk/>
          <pc:sldMasterMk cId="774522689" sldId="2147483672"/>
        </pc:sldMasterMkLst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3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4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5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6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8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9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0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1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2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3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4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5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6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7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8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19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0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1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2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3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4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5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6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27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30" creationId="{00000000-0000-0000-0000-000000000000}"/>
          </ac:spMkLst>
        </pc:spChg>
        <pc:spChg chg="mod">
          <ac:chgData name="Fake Test User" userId="SID-0" providerId="Test" clId="FakeClientId" dt="2019-02-02T10:54:13.852" v="23" actId="790"/>
          <ac:spMkLst>
            <pc:docMk/>
            <pc:sldMasterMk cId="774522689" sldId="2147483672"/>
            <ac:spMk id="31" creationId="{00000000-0000-0000-0000-000000000000}"/>
          </ac:spMkLst>
        </pc:spChg>
        <pc:grpChg chg="mod">
          <ac:chgData name="Fake Test User" userId="SID-0" providerId="Test" clId="FakeClientId" dt="2019-02-02T10:54:11.196" v="22" actId="2711"/>
          <ac:grpSpMkLst>
            <pc:docMk/>
            <pc:sldMasterMk cId="774522689" sldId="2147483672"/>
            <ac:grpSpMk id="32" creationId="{00000000-0000-0000-0000-000000000000}"/>
          </ac:grpSpMkLst>
        </pc:grpChg>
        <pc:sldLayoutChg chg="modSp">
          <pc:chgData name="Fake Test User" userId="SID-0" providerId="Test" clId="FakeClientId" dt="2019-02-02T10:54:22.992" v="24" actId="790"/>
          <pc:sldLayoutMkLst>
            <pc:docMk/>
            <pc:sldMasterMk cId="774522689" sldId="2147483672"/>
            <pc:sldLayoutMk cId="4107501412" sldId="2147483673"/>
          </pc:sldLayoutMkLst>
          <pc:spChg chg="mod">
            <ac:chgData name="Fake Test User" userId="SID-0" providerId="Test" clId="FakeClientId" dt="2019-02-02T10:54:22.992" v="24" actId="790"/>
            <ac:spMkLst>
              <pc:docMk/>
              <pc:sldMasterMk cId="774522689" sldId="2147483672"/>
              <pc:sldLayoutMk cId="4107501412" sldId="2147483673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22.992" v="24" actId="790"/>
            <ac:spMkLst>
              <pc:docMk/>
              <pc:sldMasterMk cId="774522689" sldId="2147483672"/>
              <pc:sldLayoutMk cId="4107501412" sldId="2147483673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22.992" v="24" actId="790"/>
            <ac:spMkLst>
              <pc:docMk/>
              <pc:sldMasterMk cId="774522689" sldId="2147483672"/>
              <pc:sldLayoutMk cId="4107501412" sldId="2147483673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22.992" v="24" actId="790"/>
            <ac:spMkLst>
              <pc:docMk/>
              <pc:sldMasterMk cId="774522689" sldId="2147483672"/>
              <pc:sldLayoutMk cId="4107501412" sldId="2147483673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4:22.992" v="24" actId="790"/>
            <ac:spMkLst>
              <pc:docMk/>
              <pc:sldMasterMk cId="774522689" sldId="2147483672"/>
              <pc:sldLayoutMk cId="4107501412" sldId="214748367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27.070" v="25" actId="790"/>
          <pc:sldLayoutMkLst>
            <pc:docMk/>
            <pc:sldMasterMk cId="774522689" sldId="2147483672"/>
            <pc:sldLayoutMk cId="836337372" sldId="2147483674"/>
          </pc:sldLayoutMkLst>
          <pc:spChg chg="mod">
            <ac:chgData name="Fake Test User" userId="SID-0" providerId="Test" clId="FakeClientId" dt="2019-02-02T10:54:27.070" v="25" actId="790"/>
            <ac:spMkLst>
              <pc:docMk/>
              <pc:sldMasterMk cId="774522689" sldId="2147483672"/>
              <pc:sldLayoutMk cId="836337372" sldId="2147483674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27.070" v="25" actId="790"/>
            <ac:spMkLst>
              <pc:docMk/>
              <pc:sldMasterMk cId="774522689" sldId="2147483672"/>
              <pc:sldLayoutMk cId="836337372" sldId="2147483674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27.070" v="25" actId="790"/>
            <ac:spMkLst>
              <pc:docMk/>
              <pc:sldMasterMk cId="774522689" sldId="2147483672"/>
              <pc:sldLayoutMk cId="836337372" sldId="2147483674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27.070" v="25" actId="790"/>
            <ac:spMkLst>
              <pc:docMk/>
              <pc:sldMasterMk cId="774522689" sldId="2147483672"/>
              <pc:sldLayoutMk cId="836337372" sldId="2147483674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4:27.070" v="25" actId="790"/>
            <ac:spMkLst>
              <pc:docMk/>
              <pc:sldMasterMk cId="774522689" sldId="2147483672"/>
              <pc:sldLayoutMk cId="836337372" sldId="214748367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31.179" v="26" actId="790"/>
          <pc:sldLayoutMkLst>
            <pc:docMk/>
            <pc:sldMasterMk cId="774522689" sldId="2147483672"/>
            <pc:sldLayoutMk cId="3591654344" sldId="2147483675"/>
          </pc:sldLayoutMkLst>
          <pc:spChg chg="mod">
            <ac:chgData name="Fake Test User" userId="SID-0" providerId="Test" clId="FakeClientId" dt="2019-02-02T10:54:31.179" v="26" actId="790"/>
            <ac:spMkLst>
              <pc:docMk/>
              <pc:sldMasterMk cId="774522689" sldId="2147483672"/>
              <pc:sldLayoutMk cId="3591654344" sldId="2147483675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31.179" v="26" actId="790"/>
            <ac:spMkLst>
              <pc:docMk/>
              <pc:sldMasterMk cId="774522689" sldId="2147483672"/>
              <pc:sldLayoutMk cId="3591654344" sldId="2147483675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31.179" v="26" actId="790"/>
            <ac:spMkLst>
              <pc:docMk/>
              <pc:sldMasterMk cId="774522689" sldId="2147483672"/>
              <pc:sldLayoutMk cId="3591654344" sldId="2147483675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31.179" v="26" actId="790"/>
            <ac:spMkLst>
              <pc:docMk/>
              <pc:sldMasterMk cId="774522689" sldId="2147483672"/>
              <pc:sldLayoutMk cId="3591654344" sldId="2147483675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4:31.179" v="26" actId="790"/>
            <ac:spMkLst>
              <pc:docMk/>
              <pc:sldMasterMk cId="774522689" sldId="2147483672"/>
              <pc:sldLayoutMk cId="3591654344" sldId="2147483675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35.039" v="27" actId="790"/>
          <pc:sldLayoutMkLst>
            <pc:docMk/>
            <pc:sldMasterMk cId="774522689" sldId="2147483672"/>
            <pc:sldLayoutMk cId="383154339" sldId="2147483676"/>
          </pc:sldLayoutMkLst>
          <pc:spChg chg="mod">
            <ac:chgData name="Fake Test User" userId="SID-0" providerId="Test" clId="FakeClientId" dt="2019-02-02T10:54:35.039" v="27" actId="790"/>
            <ac:spMkLst>
              <pc:docMk/>
              <pc:sldMasterMk cId="774522689" sldId="2147483672"/>
              <pc:sldLayoutMk cId="383154339" sldId="2147483676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35.039" v="27" actId="790"/>
            <ac:spMkLst>
              <pc:docMk/>
              <pc:sldMasterMk cId="774522689" sldId="2147483672"/>
              <pc:sldLayoutMk cId="383154339" sldId="2147483676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35.039" v="27" actId="790"/>
            <ac:spMkLst>
              <pc:docMk/>
              <pc:sldMasterMk cId="774522689" sldId="2147483672"/>
              <pc:sldLayoutMk cId="383154339" sldId="2147483676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35.039" v="27" actId="790"/>
            <ac:spMkLst>
              <pc:docMk/>
              <pc:sldMasterMk cId="774522689" sldId="2147483672"/>
              <pc:sldLayoutMk cId="383154339" sldId="2147483676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4:35.039" v="27" actId="790"/>
            <ac:spMkLst>
              <pc:docMk/>
              <pc:sldMasterMk cId="774522689" sldId="2147483672"/>
              <pc:sldLayoutMk cId="383154339" sldId="2147483676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10:54:35.039" v="27" actId="790"/>
            <ac:spMkLst>
              <pc:docMk/>
              <pc:sldMasterMk cId="774522689" sldId="2147483672"/>
              <pc:sldLayoutMk cId="383154339" sldId="2147483676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39.914" v="28" actId="790"/>
          <pc:sldLayoutMkLst>
            <pc:docMk/>
            <pc:sldMasterMk cId="774522689" sldId="2147483672"/>
            <pc:sldLayoutMk cId="3812924605" sldId="2147483677"/>
          </pc:sldLayoutMkLst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10:54:39.914" v="28" actId="790"/>
            <ac:spMkLst>
              <pc:docMk/>
              <pc:sldMasterMk cId="774522689" sldId="2147483672"/>
              <pc:sldLayoutMk cId="3812924605" sldId="214748367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44.288" v="29" actId="790"/>
          <pc:sldLayoutMkLst>
            <pc:docMk/>
            <pc:sldMasterMk cId="774522689" sldId="2147483672"/>
            <pc:sldLayoutMk cId="2236569486" sldId="2147483678"/>
          </pc:sldLayoutMkLst>
          <pc:spChg chg="mod">
            <ac:chgData name="Fake Test User" userId="SID-0" providerId="Test" clId="FakeClientId" dt="2019-02-02T10:54:44.288" v="29" actId="790"/>
            <ac:spMkLst>
              <pc:docMk/>
              <pc:sldMasterMk cId="774522689" sldId="2147483672"/>
              <pc:sldLayoutMk cId="2236569486" sldId="2147483678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44.288" v="29" actId="790"/>
            <ac:spMkLst>
              <pc:docMk/>
              <pc:sldMasterMk cId="774522689" sldId="2147483672"/>
              <pc:sldLayoutMk cId="2236569486" sldId="2147483678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44.288" v="29" actId="790"/>
            <ac:spMkLst>
              <pc:docMk/>
              <pc:sldMasterMk cId="774522689" sldId="2147483672"/>
              <pc:sldLayoutMk cId="2236569486" sldId="2147483678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44.288" v="29" actId="790"/>
            <ac:spMkLst>
              <pc:docMk/>
              <pc:sldMasterMk cId="774522689" sldId="2147483672"/>
              <pc:sldLayoutMk cId="2236569486" sldId="214748367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49.429" v="30" actId="790"/>
          <pc:sldLayoutMkLst>
            <pc:docMk/>
            <pc:sldMasterMk cId="774522689" sldId="2147483672"/>
            <pc:sldLayoutMk cId="3465258481" sldId="2147483679"/>
          </pc:sldLayoutMkLst>
          <pc:spChg chg="mod">
            <ac:chgData name="Fake Test User" userId="SID-0" providerId="Test" clId="FakeClientId" dt="2019-02-02T10:54:49.429" v="30" actId="790"/>
            <ac:spMkLst>
              <pc:docMk/>
              <pc:sldMasterMk cId="774522689" sldId="2147483672"/>
              <pc:sldLayoutMk cId="3465258481" sldId="2147483679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49.429" v="30" actId="790"/>
            <ac:spMkLst>
              <pc:docMk/>
              <pc:sldMasterMk cId="774522689" sldId="2147483672"/>
              <pc:sldLayoutMk cId="3465258481" sldId="2147483679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49.429" v="30" actId="790"/>
            <ac:spMkLst>
              <pc:docMk/>
              <pc:sldMasterMk cId="774522689" sldId="2147483672"/>
              <pc:sldLayoutMk cId="3465258481" sldId="214748367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53.257" v="31" actId="790"/>
          <pc:sldLayoutMkLst>
            <pc:docMk/>
            <pc:sldMasterMk cId="774522689" sldId="2147483672"/>
            <pc:sldLayoutMk cId="3913643261" sldId="2147483680"/>
          </pc:sldLayoutMkLst>
          <pc:spChg chg="mod">
            <ac:chgData name="Fake Test User" userId="SID-0" providerId="Test" clId="FakeClientId" dt="2019-02-02T10:54:53.257" v="31" actId="790"/>
            <ac:spMkLst>
              <pc:docMk/>
              <pc:sldMasterMk cId="774522689" sldId="2147483672"/>
              <pc:sldLayoutMk cId="3913643261" sldId="2147483680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53.257" v="31" actId="790"/>
            <ac:spMkLst>
              <pc:docMk/>
              <pc:sldMasterMk cId="774522689" sldId="2147483672"/>
              <pc:sldLayoutMk cId="3913643261" sldId="2147483680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53.257" v="31" actId="790"/>
            <ac:spMkLst>
              <pc:docMk/>
              <pc:sldMasterMk cId="774522689" sldId="2147483672"/>
              <pc:sldLayoutMk cId="3913643261" sldId="2147483680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53.257" v="31" actId="790"/>
            <ac:spMkLst>
              <pc:docMk/>
              <pc:sldMasterMk cId="774522689" sldId="2147483672"/>
              <pc:sldLayoutMk cId="3913643261" sldId="2147483680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10:54:53.257" v="31" actId="790"/>
            <ac:spMkLst>
              <pc:docMk/>
              <pc:sldMasterMk cId="774522689" sldId="2147483672"/>
              <pc:sldLayoutMk cId="3913643261" sldId="2147483680"/>
              <ac:spMk id="9" creationId="{00000000-0000-0000-0000-000000000000}"/>
            </ac:spMkLst>
          </pc:spChg>
          <pc:spChg chg="mod">
            <ac:chgData name="Fake Test User" userId="SID-0" providerId="Test" clId="FakeClientId" dt="2019-02-02T10:54:53.257" v="31" actId="790"/>
            <ac:spMkLst>
              <pc:docMk/>
              <pc:sldMasterMk cId="774522689" sldId="2147483672"/>
              <pc:sldLayoutMk cId="3913643261" sldId="2147483680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56.632" v="32" actId="790"/>
          <pc:sldLayoutMkLst>
            <pc:docMk/>
            <pc:sldMasterMk cId="774522689" sldId="2147483672"/>
            <pc:sldLayoutMk cId="3773852702" sldId="2147483681"/>
          </pc:sldLayoutMkLst>
          <pc:spChg chg="mod">
            <ac:chgData name="Fake Test User" userId="SID-0" providerId="Test" clId="FakeClientId" dt="2019-02-02T10:54:56.632" v="32" actId="790"/>
            <ac:spMkLst>
              <pc:docMk/>
              <pc:sldMasterMk cId="774522689" sldId="2147483672"/>
              <pc:sldLayoutMk cId="3773852702" sldId="2147483681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56.632" v="32" actId="790"/>
            <ac:spMkLst>
              <pc:docMk/>
              <pc:sldMasterMk cId="774522689" sldId="2147483672"/>
              <pc:sldLayoutMk cId="3773852702" sldId="2147483681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56.632" v="32" actId="790"/>
            <ac:spMkLst>
              <pc:docMk/>
              <pc:sldMasterMk cId="774522689" sldId="2147483672"/>
              <pc:sldLayoutMk cId="3773852702" sldId="2147483681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56.632" v="32" actId="790"/>
            <ac:spMkLst>
              <pc:docMk/>
              <pc:sldMasterMk cId="774522689" sldId="2147483672"/>
              <pc:sldLayoutMk cId="3773852702" sldId="2147483681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4:59.788" v="33" actId="790"/>
          <pc:sldLayoutMkLst>
            <pc:docMk/>
            <pc:sldMasterMk cId="774522689" sldId="2147483672"/>
            <pc:sldLayoutMk cId="1173316079" sldId="2147483682"/>
          </pc:sldLayoutMkLst>
          <pc:spChg chg="mod">
            <ac:chgData name="Fake Test User" userId="SID-0" providerId="Test" clId="FakeClientId" dt="2019-02-02T10:54:59.788" v="33" actId="790"/>
            <ac:spMkLst>
              <pc:docMk/>
              <pc:sldMasterMk cId="774522689" sldId="2147483672"/>
              <pc:sldLayoutMk cId="1173316079" sldId="2147483682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4:59.788" v="33" actId="790"/>
            <ac:spMkLst>
              <pc:docMk/>
              <pc:sldMasterMk cId="774522689" sldId="2147483672"/>
              <pc:sldLayoutMk cId="1173316079" sldId="2147483682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4:59.788" v="33" actId="790"/>
            <ac:spMkLst>
              <pc:docMk/>
              <pc:sldMasterMk cId="774522689" sldId="2147483672"/>
              <pc:sldLayoutMk cId="1173316079" sldId="2147483682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4:59.788" v="33" actId="790"/>
            <ac:spMkLst>
              <pc:docMk/>
              <pc:sldMasterMk cId="774522689" sldId="2147483672"/>
              <pc:sldLayoutMk cId="1173316079" sldId="2147483682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4:59.788" v="33" actId="790"/>
            <ac:spMkLst>
              <pc:docMk/>
              <pc:sldMasterMk cId="774522689" sldId="2147483672"/>
              <pc:sldLayoutMk cId="1173316079" sldId="214748368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55:02.991" v="34" actId="790"/>
          <pc:sldLayoutMkLst>
            <pc:docMk/>
            <pc:sldMasterMk cId="774522689" sldId="2147483672"/>
            <pc:sldLayoutMk cId="887540175" sldId="2147483683"/>
          </pc:sldLayoutMkLst>
          <pc:spChg chg="mod">
            <ac:chgData name="Fake Test User" userId="SID-0" providerId="Test" clId="FakeClientId" dt="2019-02-02T10:55:02.991" v="34" actId="790"/>
            <ac:spMkLst>
              <pc:docMk/>
              <pc:sldMasterMk cId="774522689" sldId="2147483672"/>
              <pc:sldLayoutMk cId="887540175" sldId="2147483683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55:02.991" v="34" actId="790"/>
            <ac:spMkLst>
              <pc:docMk/>
              <pc:sldMasterMk cId="774522689" sldId="2147483672"/>
              <pc:sldLayoutMk cId="887540175" sldId="2147483683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55:02.991" v="34" actId="790"/>
            <ac:spMkLst>
              <pc:docMk/>
              <pc:sldMasterMk cId="774522689" sldId="2147483672"/>
              <pc:sldLayoutMk cId="887540175" sldId="2147483683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55:02.991" v="34" actId="790"/>
            <ac:spMkLst>
              <pc:docMk/>
              <pc:sldMasterMk cId="774522689" sldId="2147483672"/>
              <pc:sldLayoutMk cId="887540175" sldId="2147483683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55:02.991" v="34" actId="790"/>
            <ac:spMkLst>
              <pc:docMk/>
              <pc:sldMasterMk cId="774522689" sldId="2147483672"/>
              <pc:sldLayoutMk cId="887540175" sldId="2147483683"/>
              <ac:spMk id="6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D3F18-33F1-4639-946D-CA75D7CF7507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D4B71D-BC4F-4281-85B4-938EBD18EE51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乘除混合計算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A4F55F-A5FC-45DC-9125-5737379DCA1B}" type="parTrans" cxnId="{BEF723C5-6109-4EC5-AA38-EB91C988A4A9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5527B6-9EA1-47B7-BFE4-26E4FF9E997E}" type="sibTrans" cxnId="{BEF723C5-6109-4EC5-AA38-EB91C988A4A9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8B258F-D397-4E21-A61A-E4BDD7B3D522}">
      <dgm:prSet phldrT="[文字]"/>
      <dgm:spPr/>
      <dgm:t>
        <a:bodyPr/>
        <a:lstStyle/>
        <a:p>
          <a:r>
            <a:rPr lang="zh-TW" altLang="en-US" b="0" smtClean="0">
              <a:latin typeface="標楷體" panose="03000509000000000000" pitchFamily="65" charset="-120"/>
              <a:ea typeface="標楷體" panose="03000509000000000000" pitchFamily="65" charset="-120"/>
            </a:rPr>
            <a:t>分配律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6A9164-E461-4373-B469-C5A7B7BD6F06}" type="sibTrans" cxnId="{0D02EC20-6EA0-4E19-B3AB-3AF4F91F91E9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708D29-AA63-47A8-A954-D4ABFCEA0BF3}" type="parTrans" cxnId="{0D02EC20-6EA0-4E19-B3AB-3AF4F91F91E9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AE44DF-4573-4E17-A170-AE549A7E6C26}" type="pres">
      <dgm:prSet presAssocID="{A91D3F18-33F1-4639-946D-CA75D7CF750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57D7B5-3CFB-4A30-86A7-6264292F565E}" type="pres">
      <dgm:prSet presAssocID="{A91D3F18-33F1-4639-946D-CA75D7CF7507}" presName="cycle" presStyleCnt="0"/>
      <dgm:spPr/>
      <dgm:t>
        <a:bodyPr/>
        <a:lstStyle/>
        <a:p>
          <a:endParaRPr lang="zh-TW" altLang="en-US"/>
        </a:p>
      </dgm:t>
    </dgm:pt>
    <dgm:pt modelId="{5FE7E3CF-5596-4BF3-91E8-853E195B6CA5}" type="pres">
      <dgm:prSet presAssocID="{A91D3F18-33F1-4639-946D-CA75D7CF7507}" presName="centerShape" presStyleCnt="0"/>
      <dgm:spPr/>
      <dgm:t>
        <a:bodyPr/>
        <a:lstStyle/>
        <a:p>
          <a:endParaRPr lang="zh-TW" altLang="en-US"/>
        </a:p>
      </dgm:t>
    </dgm:pt>
    <dgm:pt modelId="{87F10119-4421-4329-8FCC-052308F5F685}" type="pres">
      <dgm:prSet presAssocID="{A91D3F18-33F1-4639-946D-CA75D7CF7507}" presName="connSite" presStyleLbl="node1" presStyleIdx="0" presStyleCnt="3"/>
      <dgm:spPr/>
      <dgm:t>
        <a:bodyPr/>
        <a:lstStyle/>
        <a:p>
          <a:endParaRPr lang="zh-TW" altLang="en-US"/>
        </a:p>
      </dgm:t>
    </dgm:pt>
    <dgm:pt modelId="{198BD6F3-5BD5-4F23-A4F3-B715626AB780}" type="pres">
      <dgm:prSet presAssocID="{A91D3F18-33F1-4639-946D-CA75D7CF7507}" presName="visible" presStyleLbl="node1" presStyleIdx="0" presStyleCnt="3" custScaleX="135920" custScaleY="138654" custLinFactX="-27168" custLinFactNeighborX="-100000" custLinFactNeighborY="-591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  <dgm:pt modelId="{27D92E8E-1C1A-4091-A07D-9C0BA086198A}" type="pres">
      <dgm:prSet presAssocID="{D6A4F55F-A5FC-45DC-9125-5737379DCA1B}" presName="Name25" presStyleLbl="parChTrans1D1" presStyleIdx="0" presStyleCnt="2"/>
      <dgm:spPr/>
      <dgm:t>
        <a:bodyPr/>
        <a:lstStyle/>
        <a:p>
          <a:endParaRPr lang="zh-TW" altLang="en-US"/>
        </a:p>
      </dgm:t>
    </dgm:pt>
    <dgm:pt modelId="{A7E4FB65-3D7E-4345-8001-080A49D52205}" type="pres">
      <dgm:prSet presAssocID="{A7D4B71D-BC4F-4281-85B4-938EBD18EE51}" presName="node" presStyleCnt="0"/>
      <dgm:spPr/>
      <dgm:t>
        <a:bodyPr/>
        <a:lstStyle/>
        <a:p>
          <a:endParaRPr lang="zh-TW" altLang="en-US"/>
        </a:p>
      </dgm:t>
    </dgm:pt>
    <dgm:pt modelId="{A6A05A5D-54C4-40EF-BF53-9D448B419B4A}" type="pres">
      <dgm:prSet presAssocID="{A7D4B71D-BC4F-4281-85B4-938EBD18EE51}" presName="parentNode" presStyleLbl="node1" presStyleIdx="1" presStyleCnt="3" custScaleX="139014" custScaleY="136170" custLinFactNeighborX="49377" custLinFactNeighborY="801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76BFEC-713B-43B0-981F-053354F0211B}" type="pres">
      <dgm:prSet presAssocID="{A7D4B71D-BC4F-4281-85B4-938EBD18EE5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9828B-51E3-40F1-A01F-CE905B9A73E3}" type="pres">
      <dgm:prSet presAssocID="{C0708D29-AA63-47A8-A954-D4ABFCEA0BF3}" presName="Name25" presStyleLbl="parChTrans1D1" presStyleIdx="1" presStyleCnt="2"/>
      <dgm:spPr/>
      <dgm:t>
        <a:bodyPr/>
        <a:lstStyle/>
        <a:p>
          <a:endParaRPr lang="zh-TW" altLang="en-US"/>
        </a:p>
      </dgm:t>
    </dgm:pt>
    <dgm:pt modelId="{742665B0-29D3-4714-994E-92571FA42DD3}" type="pres">
      <dgm:prSet presAssocID="{E38B258F-D397-4E21-A61A-E4BDD7B3D522}" presName="node" presStyleCnt="0"/>
      <dgm:spPr/>
      <dgm:t>
        <a:bodyPr/>
        <a:lstStyle/>
        <a:p>
          <a:endParaRPr lang="zh-TW" altLang="en-US"/>
        </a:p>
      </dgm:t>
    </dgm:pt>
    <dgm:pt modelId="{694EFF15-76EF-4D57-86BC-7E94397016D8}" type="pres">
      <dgm:prSet presAssocID="{E38B258F-D397-4E21-A61A-E4BDD7B3D522}" presName="parentNode" presStyleLbl="node1" presStyleIdx="2" presStyleCnt="3" custScaleX="124804" custScaleY="120758" custLinFactNeighborX="49955" custLinFactNeighborY="-30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84D0DA-C895-4553-8F25-60FF5CDDB680}" type="pres">
      <dgm:prSet presAssocID="{E38B258F-D397-4E21-A61A-E4BDD7B3D52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57E119-ABCD-499D-ADD4-2B16428F4FDD}" type="presOf" srcId="{E38B258F-D397-4E21-A61A-E4BDD7B3D522}" destId="{694EFF15-76EF-4D57-86BC-7E94397016D8}" srcOrd="0" destOrd="0" presId="urn:microsoft.com/office/officeart/2005/8/layout/radial2"/>
    <dgm:cxn modelId="{9B5C77AB-D42E-4EED-891F-4AD94B809384}" type="presOf" srcId="{D6A4F55F-A5FC-45DC-9125-5737379DCA1B}" destId="{27D92E8E-1C1A-4091-A07D-9C0BA086198A}" srcOrd="0" destOrd="0" presId="urn:microsoft.com/office/officeart/2005/8/layout/radial2"/>
    <dgm:cxn modelId="{1B497120-A4D6-48D2-988D-35FFB332DE92}" type="presOf" srcId="{A7D4B71D-BC4F-4281-85B4-938EBD18EE51}" destId="{A6A05A5D-54C4-40EF-BF53-9D448B419B4A}" srcOrd="0" destOrd="0" presId="urn:microsoft.com/office/officeart/2005/8/layout/radial2"/>
    <dgm:cxn modelId="{AF326C13-8322-41BC-BC5F-CEC34C24D594}" type="presOf" srcId="{A91D3F18-33F1-4639-946D-CA75D7CF7507}" destId="{87AE44DF-4573-4E17-A170-AE549A7E6C26}" srcOrd="0" destOrd="0" presId="urn:microsoft.com/office/officeart/2005/8/layout/radial2"/>
    <dgm:cxn modelId="{0D02EC20-6EA0-4E19-B3AB-3AF4F91F91E9}" srcId="{A91D3F18-33F1-4639-946D-CA75D7CF7507}" destId="{E38B258F-D397-4E21-A61A-E4BDD7B3D522}" srcOrd="1" destOrd="0" parTransId="{C0708D29-AA63-47A8-A954-D4ABFCEA0BF3}" sibTransId="{4C6A9164-E461-4373-B469-C5A7B7BD6F06}"/>
    <dgm:cxn modelId="{BEF723C5-6109-4EC5-AA38-EB91C988A4A9}" srcId="{A91D3F18-33F1-4639-946D-CA75D7CF7507}" destId="{A7D4B71D-BC4F-4281-85B4-938EBD18EE51}" srcOrd="0" destOrd="0" parTransId="{D6A4F55F-A5FC-45DC-9125-5737379DCA1B}" sibTransId="{2B5527B6-9EA1-47B7-BFE4-26E4FF9E997E}"/>
    <dgm:cxn modelId="{B45C2F1F-2144-40CD-B593-C796E05B3887}" type="presOf" srcId="{C0708D29-AA63-47A8-A954-D4ABFCEA0BF3}" destId="{3059828B-51E3-40F1-A01F-CE905B9A73E3}" srcOrd="0" destOrd="0" presId="urn:microsoft.com/office/officeart/2005/8/layout/radial2"/>
    <dgm:cxn modelId="{D4BE3060-D8F8-427D-8BC6-D48EC00B1754}" type="presParOf" srcId="{87AE44DF-4573-4E17-A170-AE549A7E6C26}" destId="{0057D7B5-3CFB-4A30-86A7-6264292F565E}" srcOrd="0" destOrd="0" presId="urn:microsoft.com/office/officeart/2005/8/layout/radial2"/>
    <dgm:cxn modelId="{50ED7A61-FD2E-4997-8C4D-7290D2256CDB}" type="presParOf" srcId="{0057D7B5-3CFB-4A30-86A7-6264292F565E}" destId="{5FE7E3CF-5596-4BF3-91E8-853E195B6CA5}" srcOrd="0" destOrd="0" presId="urn:microsoft.com/office/officeart/2005/8/layout/radial2"/>
    <dgm:cxn modelId="{98BC757D-00B5-45C4-A688-7B36EE124DF2}" type="presParOf" srcId="{5FE7E3CF-5596-4BF3-91E8-853E195B6CA5}" destId="{87F10119-4421-4329-8FCC-052308F5F685}" srcOrd="0" destOrd="0" presId="urn:microsoft.com/office/officeart/2005/8/layout/radial2"/>
    <dgm:cxn modelId="{387D1E45-B152-454C-B1CD-37D58F1A616E}" type="presParOf" srcId="{5FE7E3CF-5596-4BF3-91E8-853E195B6CA5}" destId="{198BD6F3-5BD5-4F23-A4F3-B715626AB780}" srcOrd="1" destOrd="0" presId="urn:microsoft.com/office/officeart/2005/8/layout/radial2"/>
    <dgm:cxn modelId="{0198481B-41F9-423C-B979-ADF4175CC9A3}" type="presParOf" srcId="{0057D7B5-3CFB-4A30-86A7-6264292F565E}" destId="{27D92E8E-1C1A-4091-A07D-9C0BA086198A}" srcOrd="1" destOrd="0" presId="urn:microsoft.com/office/officeart/2005/8/layout/radial2"/>
    <dgm:cxn modelId="{299625E0-269C-4574-BFF9-905C417F170D}" type="presParOf" srcId="{0057D7B5-3CFB-4A30-86A7-6264292F565E}" destId="{A7E4FB65-3D7E-4345-8001-080A49D52205}" srcOrd="2" destOrd="0" presId="urn:microsoft.com/office/officeart/2005/8/layout/radial2"/>
    <dgm:cxn modelId="{71DA76BD-9638-4F5B-8C38-0302285D9C01}" type="presParOf" srcId="{A7E4FB65-3D7E-4345-8001-080A49D52205}" destId="{A6A05A5D-54C4-40EF-BF53-9D448B419B4A}" srcOrd="0" destOrd="0" presId="urn:microsoft.com/office/officeart/2005/8/layout/radial2"/>
    <dgm:cxn modelId="{4CB38E8B-DE19-4847-B6B4-EA07BC83E742}" type="presParOf" srcId="{A7E4FB65-3D7E-4345-8001-080A49D52205}" destId="{7D76BFEC-713B-43B0-981F-053354F0211B}" srcOrd="1" destOrd="0" presId="urn:microsoft.com/office/officeart/2005/8/layout/radial2"/>
    <dgm:cxn modelId="{FBE6BCEB-CB3C-4AC6-A96E-3266F4941D21}" type="presParOf" srcId="{0057D7B5-3CFB-4A30-86A7-6264292F565E}" destId="{3059828B-51E3-40F1-A01F-CE905B9A73E3}" srcOrd="3" destOrd="0" presId="urn:microsoft.com/office/officeart/2005/8/layout/radial2"/>
    <dgm:cxn modelId="{2524ED4A-6D90-4837-9C36-C99E751517F0}" type="presParOf" srcId="{0057D7B5-3CFB-4A30-86A7-6264292F565E}" destId="{742665B0-29D3-4714-994E-92571FA42DD3}" srcOrd="4" destOrd="0" presId="urn:microsoft.com/office/officeart/2005/8/layout/radial2"/>
    <dgm:cxn modelId="{D4B12EE9-90BC-4198-A5C0-2C5409A4AAD9}" type="presParOf" srcId="{742665B0-29D3-4714-994E-92571FA42DD3}" destId="{694EFF15-76EF-4D57-86BC-7E94397016D8}" srcOrd="0" destOrd="0" presId="urn:microsoft.com/office/officeart/2005/8/layout/radial2"/>
    <dgm:cxn modelId="{594AC139-00B4-4075-9BCD-B98518A3D69B}" type="presParOf" srcId="{742665B0-29D3-4714-994E-92571FA42DD3}" destId="{AD84D0DA-C895-4553-8F25-60FF5CDDB6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9828B-51E3-40F1-A01F-CE905B9A73E3}">
      <dsp:nvSpPr>
        <dsp:cNvPr id="0" name=""/>
        <dsp:cNvSpPr/>
      </dsp:nvSpPr>
      <dsp:spPr>
        <a:xfrm rot="1338018">
          <a:off x="2747923" y="2323182"/>
          <a:ext cx="1141680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141680" y="26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92E8E-1C1A-4091-A07D-9C0BA086198A}">
      <dsp:nvSpPr>
        <dsp:cNvPr id="0" name=""/>
        <dsp:cNvSpPr/>
      </dsp:nvSpPr>
      <dsp:spPr>
        <a:xfrm rot="20323540">
          <a:off x="2756590" y="1307825"/>
          <a:ext cx="998658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998658" y="26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BD6F3-5BD5-4F23-A4F3-B715626AB780}">
      <dsp:nvSpPr>
        <dsp:cNvPr id="0" name=""/>
        <dsp:cNvSpPr/>
      </dsp:nvSpPr>
      <dsp:spPr>
        <a:xfrm>
          <a:off x="0" y="0"/>
          <a:ext cx="2999729" cy="30600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05A5D-54C4-40EF-BF53-9D448B419B4A}">
      <dsp:nvSpPr>
        <dsp:cNvPr id="0" name=""/>
        <dsp:cNvSpPr/>
      </dsp:nvSpPr>
      <dsp:spPr>
        <a:xfrm>
          <a:off x="3656126" y="-81847"/>
          <a:ext cx="1840807" cy="18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乘除混合計算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25706" y="182218"/>
        <a:ext cx="1301647" cy="1275018"/>
      </dsp:txXfrm>
    </dsp:sp>
    <dsp:sp modelId="{694EFF15-76EF-4D57-86BC-7E94397016D8}">
      <dsp:nvSpPr>
        <dsp:cNvPr id="0" name=""/>
        <dsp:cNvSpPr/>
      </dsp:nvSpPr>
      <dsp:spPr>
        <a:xfrm>
          <a:off x="3781384" y="2078395"/>
          <a:ext cx="1652640" cy="1599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分配律</a:t>
          </a:r>
          <a:endParaRPr lang="zh-TW" altLang="en-US" sz="33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23408" y="2312573"/>
        <a:ext cx="1168592" cy="113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463693-4924-412D-84DA-D075D92BA8F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2021/4/16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D118AE6-9D54-4E06-BC03-57F58E9E51FA}" type="datetime1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B36274-F2B9-4C45-BBB4-0EDF4CD651A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93c3abaf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93c3abaff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48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9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05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026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fbc3c94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fbc3c94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457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323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40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0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683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722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fbc3c94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fbc3c94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23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56dfca1a5_0_2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56dfca1a5_0_21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921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794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72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025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16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268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661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fbc3c94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fbc3c94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88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489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68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84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fbc3c94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fbc3c94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83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44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19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38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662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745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218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87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313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94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7379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8594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366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92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815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324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5608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09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95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4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51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425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93c3abaff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93c3abaff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12161-061C-4C6A-B979-715E232DD0E3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B0B49A-A0E7-408D-B912-BFCEEE8AD797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08D9BB-4E9E-496E-98BF-905217B553A1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1023233" y="1985400"/>
            <a:ext cx="5007896" cy="1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1023233" y="3686667"/>
            <a:ext cx="3897385" cy="19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6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sz="18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52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6072018" y="1830400"/>
            <a:ext cx="4652388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40157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66"/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6"/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6"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6"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6"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6"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6"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6"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6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ctrTitle"/>
          </p:nvPr>
        </p:nvSpPr>
        <p:spPr>
          <a:xfrm>
            <a:off x="1943727" y="662933"/>
            <a:ext cx="8301438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17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ctrTitle"/>
          </p:nvPr>
        </p:nvSpPr>
        <p:spPr>
          <a:xfrm>
            <a:off x="1943727" y="662933"/>
            <a:ext cx="8301438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70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9750" y="720000"/>
            <a:ext cx="10269325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59750" y="1788500"/>
            <a:ext cx="10269325" cy="4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402" lvl="0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8804" lvl="1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205" lvl="2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7607" lvl="3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010" lvl="4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6412" lvl="5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5813" lvl="6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5215" lvl="7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4617" lvl="8" indent="-40626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51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CE72-32DB-4633-A7AF-F7C249A541B9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0BBFE-EFAA-46E1-A067-34A994D6F753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04D8F-4C59-4493-88E9-343D2E72DFE5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26360-1ADC-4EB4-80C7-D170FD09DABE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D7890-64DF-491B-B9C4-9A23FB8D760E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85F205-2E40-4F1A-9E99-A4949921FEB1}" type="datetime1">
              <a:rPr lang="zh-TW" altLang="en-US" noProof="0" smtClean="0"/>
              <a:t>2021/4/16</a:t>
            </a:fld>
            <a:endParaRPr lang="zh-TW" altLang="en-US" noProof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5" name="矩形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群組 31"/>
          <p:cNvGrpSpPr/>
          <p:nvPr userDrawn="1"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矩形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矩形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矩形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矩形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矩形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矩形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矩形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矩形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矩形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zh-TW" altLang="en-US" sz="24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線條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線條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線條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線條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線條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線條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線條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線條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線條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線條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線條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45E765AE-4C92-4FD9-8A76-01F8FBAE93DC}" type="datetime1">
              <a:rPr lang="zh-TW" altLang="en-US" smtClean="0"/>
              <a:pPr/>
              <a:t>2021/4/16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5137D0E-4A4F-4307-8994-C1891D747D59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33" name="圖片 3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8" y="-27384"/>
            <a:ext cx="390158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2244" y="1987096"/>
            <a:ext cx="583264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6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數學烘焙坊</a:t>
            </a:r>
            <a:endParaRPr lang="zh-TW" altLang="en-US" sz="7600" b="1" dirty="0">
              <a:ln w="9525">
                <a:solidFill>
                  <a:srgbClr val="FFC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36396" y="4293096"/>
            <a:ext cx="5955476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課程設計：華山國小 黃慧琳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572" r="7143" b="9099"/>
          <a:stretch/>
        </p:blipFill>
        <p:spPr>
          <a:xfrm>
            <a:off x="1135996" y="1916832"/>
            <a:ext cx="3600400" cy="32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894" r="8469" b="894"/>
          <a:stretch/>
        </p:blipFill>
        <p:spPr>
          <a:xfrm>
            <a:off x="621804" y="332656"/>
            <a:ext cx="1485243" cy="13678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9954" y="732892"/>
            <a:ext cx="9701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寬</a:t>
            </a:r>
            <a:r>
              <a:rPr lang="en-US" altLang="zh-TW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公分的</a:t>
            </a:r>
            <a:r>
              <a:rPr lang="zh-TW" altLang="zh-TW" sz="4000" kern="100" dirty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黑森林蛋糕、香草蛋糕」組合</a:t>
            </a:r>
            <a:endParaRPr lang="zh-TW" altLang="en-US" sz="4000" dirty="0"/>
          </a:p>
        </p:txBody>
      </p:sp>
      <p:pic>
        <p:nvPicPr>
          <p:cNvPr id="5122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1513386"/>
            <a:ext cx="492528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989954" y="4221088"/>
            <a:ext cx="856895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算式一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5=35  3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5=15   35+15=50</a:t>
            </a:r>
            <a:endParaRPr lang="zh-TW" altLang="zh-TW" sz="3200" b="1" kern="100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算式二：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(7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5)+(3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5)=35+15=50</a:t>
            </a:r>
            <a:endParaRPr lang="zh-TW" altLang="zh-TW" sz="32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算式三：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7</a:t>
            </a: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 + 3</a:t>
            </a: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 =35+15=50</a:t>
            </a:r>
            <a:endParaRPr lang="zh-TW" altLang="zh-TW" sz="3200" b="1" kern="100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</a:t>
            </a:r>
            <a:r>
              <a:rPr lang="zh-TW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四：</a:t>
            </a:r>
            <a:r>
              <a:rPr lang="en-US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(7+3)</a:t>
            </a:r>
            <a:r>
              <a:rPr lang="zh-TW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5=10</a:t>
            </a:r>
            <a:r>
              <a:rPr lang="zh-TW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5=50</a:t>
            </a:r>
            <a:endParaRPr lang="zh-TW" altLang="zh-TW" sz="32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8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894" r="8469" b="894"/>
          <a:stretch/>
        </p:blipFill>
        <p:spPr>
          <a:xfrm>
            <a:off x="621804" y="332656"/>
            <a:ext cx="1485243" cy="13678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9954" y="732892"/>
            <a:ext cx="9188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寬</a:t>
            </a:r>
            <a:r>
              <a:rPr lang="en-US" altLang="zh-TW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zh-TW" altLang="zh-TW" sz="4000" kern="100" dirty="0" smtClean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藍莓</a:t>
            </a:r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蛋糕、</a:t>
            </a:r>
            <a:r>
              <a:rPr lang="zh-TW" altLang="en-US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草莓</a:t>
            </a:r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」組合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989954" y="4221088"/>
            <a:ext cx="856895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算式一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6=54  </a:t>
            </a:r>
            <a:r>
              <a:rPr lang="en-US" altLang="zh-TW" sz="32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6=24   54+24=78</a:t>
            </a:r>
            <a:endParaRPr lang="zh-TW" altLang="zh-TW" sz="3200" b="1" kern="100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算式二：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(9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6)+(4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)=54+24=78</a:t>
            </a:r>
            <a:endParaRPr lang="zh-TW" altLang="zh-TW" sz="32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算式三：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9</a:t>
            </a: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+ </a:t>
            </a:r>
            <a:r>
              <a:rPr lang="en-US" altLang="zh-TW" sz="3200" b="1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=54+24=78</a:t>
            </a:r>
            <a:endParaRPr lang="zh-TW" altLang="zh-TW" sz="3200" b="1" kern="100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</a:t>
            </a:r>
            <a:r>
              <a:rPr lang="zh-TW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四：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(9+4)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6=13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6=78</a:t>
            </a:r>
            <a:endParaRPr lang="zh-TW" altLang="zh-TW" sz="32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1" y="1460211"/>
            <a:ext cx="5610265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894" r="8469" b="894"/>
          <a:stretch/>
        </p:blipFill>
        <p:spPr>
          <a:xfrm>
            <a:off x="621804" y="332656"/>
            <a:ext cx="1485243" cy="13678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9954" y="632882"/>
            <a:ext cx="9188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寬</a:t>
            </a:r>
            <a:r>
              <a:rPr lang="en-US" altLang="zh-TW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zh-TW" altLang="zh-TW" sz="4000" kern="100" dirty="0" smtClean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檸檬</a:t>
            </a:r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蛋糕、</a:t>
            </a:r>
            <a:r>
              <a:rPr lang="zh-TW" altLang="en-US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橘子</a:t>
            </a:r>
            <a:r>
              <a:rPr lang="zh-TW" altLang="zh-TW" sz="4000" kern="100" dirty="0" smtClean="0"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r>
              <a:rPr lang="zh-TW" altLang="zh-TW" sz="4000" kern="100" dirty="0">
                <a:ea typeface="標楷體" panose="03000509000000000000" pitchFamily="65" charset="-120"/>
                <a:cs typeface="Arial" panose="020B0604020202020204" pitchFamily="34" charset="0"/>
              </a:rPr>
              <a:t>」組合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989954" y="4401879"/>
            <a:ext cx="856895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算式一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32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8=48  10</a:t>
            </a:r>
            <a:r>
              <a:rPr lang="zh-TW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8=80   48+80=128</a:t>
            </a:r>
            <a:endParaRPr lang="zh-TW" altLang="zh-TW" sz="3200" b="1" kern="100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算式二：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(6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)+(10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8)=48+80=128</a:t>
            </a:r>
            <a:endParaRPr lang="zh-TW" altLang="zh-TW" sz="32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算式三：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6</a:t>
            </a: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 + 10</a:t>
            </a:r>
            <a:r>
              <a:rPr lang="zh-TW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 =48+80=128</a:t>
            </a:r>
            <a:endParaRPr lang="zh-TW" altLang="zh-TW" sz="3200" b="1" kern="100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37820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算式</a:t>
            </a:r>
            <a:r>
              <a:rPr lang="zh-TW" altLang="zh-TW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四：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(6+10)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8=16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8=128</a:t>
            </a:r>
            <a:endParaRPr lang="zh-TW" altLang="zh-TW" sz="32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7" y="1340768"/>
            <a:ext cx="571768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894" r="8469" b="894"/>
          <a:stretch/>
        </p:blipFill>
        <p:spPr>
          <a:xfrm flipH="1">
            <a:off x="8398668" y="1782847"/>
            <a:ext cx="3127211" cy="288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02523" y="1916832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想想看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48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這些不同的算式，</a:t>
            </a:r>
            <a:endParaRPr lang="en-US" altLang="zh-TW" sz="48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各自代表什麼意義呢！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2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2276872"/>
            <a:ext cx="6075044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9796" y="980728"/>
            <a:ext cx="5760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199390">
              <a:lnSpc>
                <a:spcPts val="9000"/>
              </a:lnSpc>
              <a:spcAft>
                <a:spcPts val="0"/>
              </a:spcAft>
            </a:pPr>
            <a:r>
              <a:rPr lang="en-US" altLang="zh-TW" sz="50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(6</a:t>
            </a:r>
            <a:r>
              <a:rPr lang="zh-TW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8)+(10</a:t>
            </a:r>
            <a:r>
              <a:rPr lang="zh-TW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8) </a:t>
            </a:r>
            <a:r>
              <a:rPr lang="en-US" altLang="zh-TW" sz="50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= </a:t>
            </a:r>
            <a:r>
              <a:rPr lang="en-US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(6+10)</a:t>
            </a:r>
            <a:r>
              <a:rPr lang="zh-TW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    </a:t>
            </a:r>
            <a:r>
              <a:rPr lang="en-US" altLang="zh-TW" sz="50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= </a:t>
            </a:r>
            <a:r>
              <a:rPr lang="en-US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16</a:t>
            </a:r>
            <a:r>
              <a:rPr lang="zh-TW" altLang="zh-TW" sz="50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50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endParaRPr lang="zh-TW" altLang="zh-TW" sz="50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19685">
              <a:lnSpc>
                <a:spcPts val="9000"/>
              </a:lnSpc>
              <a:spcAft>
                <a:spcPts val="0"/>
              </a:spcAft>
            </a:pPr>
            <a:r>
              <a:rPr lang="en-US" altLang="zh-TW" sz="50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5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128</a:t>
            </a:r>
            <a:endParaRPr lang="zh-TW" altLang="zh-TW" sz="50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90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17141" y="2244180"/>
            <a:ext cx="3390672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【</a:t>
            </a:r>
            <a:r>
              <a:rPr lang="zh-TW" altLang="zh-TW" sz="44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活動</a:t>
            </a:r>
            <a:r>
              <a:rPr lang="zh-TW" altLang="en-US" sz="4400" b="1" kern="100" dirty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二</a:t>
            </a:r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】</a:t>
            </a:r>
            <a:endParaRPr lang="en-US" altLang="zh-TW" sz="4400" b="1" kern="100" dirty="0" smtClean="0">
              <a:solidFill>
                <a:srgbClr val="538135"/>
              </a:solidFill>
              <a:ea typeface="標楷體" panose="03000509000000000000" pitchFamily="65" charset="-120"/>
              <a:cs typeface="AMHDH B+ DLF"/>
            </a:endParaRPr>
          </a:p>
          <a:p>
            <a:endParaRPr lang="en-US" altLang="zh-TW" sz="3200" b="1" kern="100" dirty="0" smtClean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b="1" kern="100" dirty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創意</a:t>
            </a:r>
            <a:r>
              <a:rPr lang="zh-TW" altLang="zh-TW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烘焙</a:t>
            </a:r>
            <a:r>
              <a:rPr lang="zh-TW" altLang="en-US" sz="5000" b="1" kern="100" dirty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師</a:t>
            </a:r>
            <a:endParaRPr lang="zh-TW" altLang="en-US" sz="5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705236"/>
            <a:ext cx="3600000" cy="2880000"/>
          </a:xfrm>
          <a:prstGeom prst="rect">
            <a:avLst/>
          </a:prstGeom>
        </p:spPr>
      </p:pic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1629916" y="581028"/>
            <a:ext cx="1924649" cy="5760000"/>
            <a:chOff x="8254652" y="872776"/>
            <a:chExt cx="1828417" cy="547199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199" y="872776"/>
              <a:ext cx="398573" cy="540000"/>
            </a:xfrm>
            <a:prstGeom prst="rect">
              <a:avLst/>
            </a:prstGeom>
          </p:spPr>
        </p:pic>
        <p:grpSp>
          <p:nvGrpSpPr>
            <p:cNvPr id="9" name="群組 8"/>
            <p:cNvGrpSpPr>
              <a:grpSpLocks noChangeAspect="1"/>
            </p:cNvGrpSpPr>
            <p:nvPr/>
          </p:nvGrpSpPr>
          <p:grpSpPr>
            <a:xfrm>
              <a:off x="8254652" y="1340768"/>
              <a:ext cx="1828417" cy="5004000"/>
              <a:chOff x="8139680" y="836712"/>
              <a:chExt cx="2093912" cy="5829300"/>
            </a:xfrm>
          </p:grpSpPr>
          <p:pic>
            <p:nvPicPr>
              <p:cNvPr id="1026" name="圖片 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9154" y="836712"/>
                <a:ext cx="43497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圖片 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759" y="1484412"/>
                <a:ext cx="639763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圖片 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1983" y="2132112"/>
                <a:ext cx="849313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圖片 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5620" y="2779812"/>
                <a:ext cx="1062038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圖片 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7039" y="3427512"/>
                <a:ext cx="1219200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圖片 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0676" y="4075212"/>
                <a:ext cx="14319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圖片 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5900" y="4722912"/>
                <a:ext cx="164147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圖片 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1599" y="5370612"/>
                <a:ext cx="187007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圖片 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9680" y="6018312"/>
                <a:ext cx="2093912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856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3852" y="764704"/>
            <a:ext cx="102971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289560">
              <a:lnSpc>
                <a:spcPts val="6000"/>
              </a:lnSpc>
              <a:spcAft>
                <a:spcPts val="0"/>
              </a:spcAft>
            </a:pP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「烘焙坊」開張一段時間，接到顧客訂單，顧客並沒有特別指定蛋糕口味，請根據顧客要求的蛋糕面積發揮創意設計蛋糕。記住：</a:t>
            </a:r>
            <a:endParaRPr lang="zh-TW" altLang="zh-TW" sz="3600" kern="100" dirty="0">
              <a:latin typeface="Times New Roman" panose="02020603050405020304" pitchFamily="18" charset="0"/>
            </a:endParaRPr>
          </a:p>
          <a:p>
            <a:pPr marL="226695" indent="21590">
              <a:lnSpc>
                <a:spcPts val="6000"/>
              </a:lnSpc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每一種蛋糕都必須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包含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種</a:t>
            </a:r>
            <a:r>
              <a:rPr lang="zh-TW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口味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組合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3600" kern="100" dirty="0">
              <a:latin typeface="Times New Roman" panose="02020603050405020304" pitchFamily="18" charset="0"/>
            </a:endParaRPr>
          </a:p>
          <a:p>
            <a:pPr marL="415925" indent="-179705">
              <a:lnSpc>
                <a:spcPts val="6000"/>
              </a:lnSpc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每一種口味的蛋糕都必須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長方形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進行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組合。</a:t>
            </a:r>
            <a:endParaRPr lang="zh-TW" altLang="zh-TW" sz="36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9550796" y="4581128"/>
            <a:ext cx="2066632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77988" y="2348880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請根據</a:t>
            </a:r>
            <a:r>
              <a:rPr lang="zh-TW" altLang="en-US" sz="44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訂單</a:t>
            </a: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</a:t>
            </a:r>
            <a:r>
              <a:rPr lang="zh-TW" altLang="en-US" sz="44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積木</a:t>
            </a: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排出蛋糕，</a:t>
            </a:r>
            <a:endParaRPr lang="en-US" altLang="zh-TW" sz="4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endParaRPr lang="en-US" altLang="zh-TW" sz="4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並列出算式計算這款蛋糕的售價！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981844" y="1412776"/>
            <a:ext cx="2592288" cy="25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549796" y="332656"/>
            <a:ext cx="1368152" cy="13346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51143" y="764704"/>
            <a:ext cx="8648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例如：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長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13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寬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的蛋糕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00512" y="1708789"/>
            <a:ext cx="3877985" cy="2024775"/>
            <a:chOff x="1400512" y="1708789"/>
            <a:chExt cx="3877985" cy="2024775"/>
          </a:xfrm>
        </p:grpSpPr>
        <p:pic>
          <p:nvPicPr>
            <p:cNvPr id="8194" name="圖片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1" y="1708789"/>
              <a:ext cx="3637557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400512" y="3148789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b="1" kern="1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橘子蛋糕、香草蛋糕</a:t>
              </a:r>
              <a:endParaRPr lang="zh-TW" altLang="en-US" sz="3200" b="1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598468" y="1700968"/>
            <a:ext cx="4288353" cy="2062594"/>
            <a:chOff x="6598468" y="1700968"/>
            <a:chExt cx="4288353" cy="2062594"/>
          </a:xfrm>
        </p:grpSpPr>
        <p:pic>
          <p:nvPicPr>
            <p:cNvPr id="8195" name="圖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00" y="1700968"/>
              <a:ext cx="3637557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6598468" y="3178787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kern="1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黑森林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蛋糕、</a:t>
              </a:r>
              <a:r>
                <a:rPr lang="zh-TW" altLang="en-US" sz="3200" b="1" kern="1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檸檬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蛋糕</a:t>
              </a:r>
              <a:endParaRPr lang="zh-TW" altLang="en-US" sz="3200" b="1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400512" y="4005064"/>
            <a:ext cx="3877985" cy="2023397"/>
            <a:chOff x="1400512" y="4005064"/>
            <a:chExt cx="3877985" cy="2023397"/>
          </a:xfrm>
        </p:grpSpPr>
        <p:pic>
          <p:nvPicPr>
            <p:cNvPr id="8196" name="圖片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737" y="4005064"/>
              <a:ext cx="3687721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1400512" y="5443686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kern="1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藍莓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蛋糕、</a:t>
              </a:r>
              <a:r>
                <a:rPr lang="zh-TW" altLang="en-US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葡萄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蛋糕</a:t>
              </a:r>
              <a:endParaRPr lang="zh-TW" altLang="en-US" sz="3200" b="1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766285" y="4005064"/>
            <a:ext cx="3877985" cy="2049471"/>
            <a:chOff x="6766285" y="4005064"/>
            <a:chExt cx="3877985" cy="2049471"/>
          </a:xfrm>
        </p:grpSpPr>
        <p:pic>
          <p:nvPicPr>
            <p:cNvPr id="8197" name="圖片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00" y="4005064"/>
              <a:ext cx="3647351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6766285" y="5469760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kern="1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草莓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蛋糕</a:t>
              </a:r>
              <a:r>
                <a:rPr lang="zh-TW" altLang="zh-TW" sz="3200" b="1" kern="1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香</a:t>
              </a:r>
              <a:r>
                <a:rPr lang="zh-TW" altLang="en-US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蕉</a:t>
              </a:r>
              <a:r>
                <a:rPr lang="zh-TW" altLang="zh-TW" sz="3200" b="1" kern="100" dirty="0" smtClean="0">
                  <a:ea typeface="標楷體" panose="03000509000000000000" pitchFamily="65" charset="-120"/>
                  <a:cs typeface="Times New Roman" panose="02020603050405020304" pitchFamily="18" charset="0"/>
                </a:rPr>
                <a:t>蛋糕</a:t>
              </a:r>
              <a:endParaRPr lang="zh-TW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570895" y="620688"/>
            <a:ext cx="1368152" cy="13346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39047" y="817468"/>
            <a:ext cx="9161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訂單一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長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寬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的蛋糕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21804" y="2382399"/>
            <a:ext cx="10601642" cy="1334633"/>
            <a:chOff x="621804" y="2382399"/>
            <a:chExt cx="10601642" cy="133463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7990"/>
            <a:stretch/>
          </p:blipFill>
          <p:spPr>
            <a:xfrm>
              <a:off x="621804" y="2382399"/>
              <a:ext cx="1368152" cy="133463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61964" y="2636912"/>
              <a:ext cx="91614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訂單二：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長</a:t>
              </a:r>
              <a:r>
                <a:rPr lang="zh-TW" altLang="en-US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16</a:t>
              </a:r>
              <a:r>
                <a:rPr lang="zh-TW" altLang="en-US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公分</a:t>
              </a:r>
              <a:r>
                <a:rPr lang="zh-TW" altLang="zh-TW" sz="4000" kern="100" dirty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、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寬</a:t>
              </a:r>
              <a:r>
                <a:rPr lang="zh-TW" altLang="en-US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4000" b="1" kern="1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r>
                <a:rPr lang="zh-TW" altLang="en-US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公分</a:t>
              </a:r>
              <a:r>
                <a:rPr lang="zh-TW" altLang="zh-TW" sz="4000" kern="100" dirty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的蛋糕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67452" y="4390445"/>
            <a:ext cx="10819310" cy="1334633"/>
            <a:chOff x="667452" y="4390445"/>
            <a:chExt cx="10819310" cy="133463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7990"/>
            <a:stretch/>
          </p:blipFill>
          <p:spPr>
            <a:xfrm>
              <a:off x="667452" y="4390445"/>
              <a:ext cx="1368152" cy="133463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68799" y="4703819"/>
              <a:ext cx="94179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訂單</a:t>
              </a:r>
              <a:r>
                <a:rPr lang="zh-TW" altLang="en-US" sz="4000" kern="100" dirty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三：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長</a:t>
              </a:r>
              <a:r>
                <a:rPr lang="zh-TW" altLang="en-US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18</a:t>
              </a:r>
              <a:r>
                <a:rPr lang="zh-TW" altLang="en-US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公分</a:t>
              </a:r>
              <a:r>
                <a:rPr lang="zh-TW" altLang="zh-TW" sz="4000" kern="100" dirty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、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寬</a:t>
              </a:r>
              <a:r>
                <a:rPr lang="zh-TW" altLang="en-US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10</a:t>
              </a:r>
              <a:r>
                <a:rPr lang="zh-TW" altLang="en-US" sz="4000" b="1" kern="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zh-TW" sz="4000" kern="1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公分</a:t>
              </a:r>
              <a:r>
                <a:rPr lang="zh-TW" altLang="zh-TW" sz="4000" kern="100" dirty="0"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的蛋糕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7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 txBox="1">
            <a:spLocks/>
          </p:cNvSpPr>
          <p:nvPr/>
        </p:nvSpPr>
        <p:spPr>
          <a:xfrm>
            <a:off x="1131026" y="410325"/>
            <a:ext cx="7722882" cy="809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課程設計主要概念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3336109227"/>
              </p:ext>
            </p:extLst>
          </p:nvPr>
        </p:nvGraphicFramePr>
        <p:xfrm>
          <a:off x="1374111" y="1898691"/>
          <a:ext cx="7609256" cy="352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矩形 16"/>
          <p:cNvSpPr/>
          <p:nvPr/>
        </p:nvSpPr>
        <p:spPr>
          <a:xfrm>
            <a:off x="7053308" y="1556792"/>
            <a:ext cx="4087370" cy="1110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399" lvl="1" indent="-171399" defTabSz="7998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2599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35634" y="3298999"/>
            <a:ext cx="4087370" cy="1110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399" lvl="1" indent="-171399" defTabSz="7998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2599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53308" y="4078047"/>
            <a:ext cx="4087370" cy="1110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399" lvl="1" indent="-171399" defTabSz="7998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乘法對加法的分配律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399" lvl="1" indent="-171399" defTabSz="7998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399" lvl="1" indent="-171399" defTabSz="7998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TW" sz="2800" dirty="0"/>
              <a:t>a</a:t>
            </a:r>
            <a:r>
              <a:rPr lang="zh-TW" altLang="zh-TW" sz="2800" dirty="0"/>
              <a:t>ⅹ</a:t>
            </a:r>
            <a:r>
              <a:rPr lang="en-US" altLang="zh-TW" sz="2800" dirty="0"/>
              <a:t>(</a:t>
            </a:r>
            <a:r>
              <a:rPr lang="en-US" altLang="zh-TW" sz="2800" dirty="0" err="1"/>
              <a:t>b+c</a:t>
            </a:r>
            <a:r>
              <a:rPr lang="en-US" altLang="zh-TW" sz="2800" dirty="0"/>
              <a:t>)=a</a:t>
            </a:r>
            <a:r>
              <a:rPr lang="zh-TW" altLang="zh-TW" sz="2800" dirty="0"/>
              <a:t>ⅹ</a:t>
            </a:r>
            <a:r>
              <a:rPr lang="en-US" altLang="zh-TW" sz="2800" dirty="0"/>
              <a:t>b + a</a:t>
            </a:r>
            <a:r>
              <a:rPr lang="zh-TW" altLang="zh-TW" sz="2800" dirty="0"/>
              <a:t>ⅹ</a:t>
            </a:r>
            <a:r>
              <a:rPr lang="en-US" altLang="zh-TW" sz="2800" dirty="0"/>
              <a:t>c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53308" y="1898691"/>
            <a:ext cx="4087370" cy="1110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399" lvl="1" indent="-171399" defTabSz="7998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熟練整數四則混合計算。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2523" y="1916832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說說看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48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用積木排出蛋糕時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48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你是用</a:t>
            </a: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怎樣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想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法設計組合呢？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8182644" y="1340768"/>
            <a:ext cx="2767805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131924" y="2255102"/>
            <a:ext cx="4185761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【</a:t>
            </a:r>
            <a:r>
              <a:rPr lang="zh-TW" altLang="zh-TW" sz="44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活動</a:t>
            </a:r>
            <a:r>
              <a:rPr lang="zh-TW" altLang="en-US" sz="44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三</a:t>
            </a:r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】</a:t>
            </a:r>
            <a:endParaRPr lang="en-US" altLang="zh-TW" sz="4400" b="1" kern="100" dirty="0" smtClean="0">
              <a:solidFill>
                <a:srgbClr val="538135"/>
              </a:solidFill>
              <a:ea typeface="標楷體" panose="03000509000000000000" pitchFamily="65" charset="-120"/>
              <a:cs typeface="AMHDH B+ DLF"/>
            </a:endParaRPr>
          </a:p>
          <a:p>
            <a:endParaRPr lang="en-US" altLang="zh-TW" sz="3200" b="1" kern="100" dirty="0" smtClean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b="1" kern="100" dirty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蛋糕食譜配對</a:t>
            </a:r>
            <a:endParaRPr lang="zh-TW" altLang="en-US" sz="5000" dirty="0"/>
          </a:p>
        </p:txBody>
      </p:sp>
      <p:pic>
        <p:nvPicPr>
          <p:cNvPr id="2050" name="圖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915">
            <a:off x="9243171" y="1391102"/>
            <a:ext cx="1736018" cy="17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圖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938">
            <a:off x="9132907" y="4461886"/>
            <a:ext cx="2263848" cy="900000"/>
          </a:xfrm>
          <a:prstGeom prst="rect">
            <a:avLst/>
          </a:prstGeom>
          <a:noFill/>
          <a:ln w="9525">
            <a:solidFill>
              <a:srgbClr val="1F4D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圖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/>
          <a:stretch>
            <a:fillRect/>
          </a:stretch>
        </p:blipFill>
        <p:spPr bwMode="auto">
          <a:xfrm rot="21210719">
            <a:off x="7578143" y="3243529"/>
            <a:ext cx="2272579" cy="90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9152"/>
          <a:stretch/>
        </p:blipFill>
        <p:spPr>
          <a:xfrm flipH="1">
            <a:off x="952708" y="1389043"/>
            <a:ext cx="2880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3852" y="517902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桌遊牌卡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內容預留位置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28662"/>
              </p:ext>
            </p:extLst>
          </p:nvPr>
        </p:nvGraphicFramePr>
        <p:xfrm>
          <a:off x="1629914" y="1340768"/>
          <a:ext cx="9323634" cy="48675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0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013"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積木卡</a:t>
                      </a:r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四則運算卡</a:t>
                      </a:r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分配律</a:t>
                      </a:r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卡</a:t>
                      </a:r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433">
                <a:tc>
                  <a:txBody>
                    <a:bodyPr/>
                    <a:lstStyle/>
                    <a:p>
                      <a:pPr rtl="0"/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063">
                <a:tc>
                  <a:txBody>
                    <a:bodyPr/>
                    <a:lstStyle/>
                    <a:p>
                      <a:pPr rtl="0"/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8977" marR="8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18" name="圖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2889064"/>
            <a:ext cx="2473181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圖片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29" y="4410474"/>
            <a:ext cx="1736018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圖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64" y="2924944"/>
            <a:ext cx="2716616" cy="1080000"/>
          </a:xfrm>
          <a:prstGeom prst="rect">
            <a:avLst/>
          </a:prstGeom>
          <a:noFill/>
          <a:ln w="9525">
            <a:solidFill>
              <a:srgbClr val="1F4D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圖片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82" y="4734474"/>
            <a:ext cx="2673498" cy="1116000"/>
          </a:xfrm>
          <a:prstGeom prst="rect">
            <a:avLst/>
          </a:prstGeom>
          <a:noFill/>
          <a:ln w="9525">
            <a:solidFill>
              <a:srgbClr val="1F4D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圖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/>
          <a:stretch>
            <a:fillRect/>
          </a:stretch>
        </p:blipFill>
        <p:spPr bwMode="auto">
          <a:xfrm>
            <a:off x="8054161" y="2930893"/>
            <a:ext cx="2720771" cy="108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圖片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7068"/>
          <a:stretch>
            <a:fillRect/>
          </a:stretch>
        </p:blipFill>
        <p:spPr bwMode="auto">
          <a:xfrm>
            <a:off x="8061359" y="4725144"/>
            <a:ext cx="2713573" cy="104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3852" y="517902"/>
            <a:ext cx="42883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遊戲規則說明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820" y="1340768"/>
            <a:ext cx="102971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人一組，每組一盒牌卡。</a:t>
            </a:r>
          </a:p>
          <a:p>
            <a:pPr marL="347980" indent="-11938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挑出牌卡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「積木卡」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7980" indent="-11938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一一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排列在桌上。</a:t>
            </a:r>
          </a:p>
          <a:p>
            <a:pPr marL="337820" indent="-10160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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找出與「積木卡」相對應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7820" indent="-10160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四則運算卡」、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律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卡」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7820" indent="-10160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在一起成為一組「</a:t>
            </a:r>
            <a:r>
              <a:rPr lang="en-US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zh-TW" sz="38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圖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16" y="1085406"/>
            <a:ext cx="2272131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2168768"/>
            <a:ext cx="1693544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3" y="3187817"/>
            <a:ext cx="1905148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81" y="4242866"/>
            <a:ext cx="2615294" cy="6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圖片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3" y="5170527"/>
            <a:ext cx="1794748" cy="8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3852" y="517902"/>
            <a:ext cx="42883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遊戲規則說明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3812" y="1700808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820" indent="-101600">
              <a:lnSpc>
                <a:spcPts val="6000"/>
              </a:lnSpc>
              <a:spcAft>
                <a:spcPts val="0"/>
              </a:spcAft>
            </a:pP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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小組競賽，先完成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337820" indent="-101600">
              <a:lnSpc>
                <a:spcPts val="6000"/>
              </a:lnSpc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牌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分類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也就是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7820" indent="-101600">
              <a:lnSpc>
                <a:spcPts val="6000"/>
              </a:lnSpc>
              <a:spcAft>
                <a:spcPts val="0"/>
              </a:spcAft>
            </a:pP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的組別獲勝。</a:t>
            </a:r>
          </a:p>
          <a:p>
            <a:pPr marL="337820" indent="-101600">
              <a:lnSpc>
                <a:spcPts val="6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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將分類結果紀錄在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7820" indent="-101600">
              <a:lnSpc>
                <a:spcPts val="6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上。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124">
            <a:off x="7092191" y="672891"/>
            <a:ext cx="3972401" cy="5760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282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3932" y="692696"/>
            <a:ext cx="9865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想一想，這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兩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zh-TW" altLang="en-US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積木卡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，對應的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四則運算卡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zh-TW" altLang="en-US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分配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律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分別是哪一張呢？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337432" y="687843"/>
            <a:ext cx="1439111" cy="1403856"/>
          </a:xfrm>
          <a:prstGeom prst="rect">
            <a:avLst/>
          </a:prstGeom>
        </p:spPr>
      </p:pic>
      <p:pic>
        <p:nvPicPr>
          <p:cNvPr id="12290" name="圖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10" y="4663701"/>
            <a:ext cx="3275044" cy="144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圖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091699"/>
            <a:ext cx="2160000" cy="216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935957" y="2526280"/>
            <a:ext cx="6562072" cy="1080000"/>
            <a:chOff x="4935957" y="2526280"/>
            <a:chExt cx="6562072" cy="1080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957" y="2526280"/>
              <a:ext cx="3070000" cy="1080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660" y="2526280"/>
              <a:ext cx="3171369" cy="1008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10" name="群組 9"/>
          <p:cNvGrpSpPr/>
          <p:nvPr/>
        </p:nvGrpSpPr>
        <p:grpSpPr>
          <a:xfrm>
            <a:off x="4941637" y="4641749"/>
            <a:ext cx="6556392" cy="1080000"/>
            <a:chOff x="4941637" y="4641749"/>
            <a:chExt cx="6556392" cy="10800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637" y="4677749"/>
              <a:ext cx="3173760" cy="1044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318" y="4641749"/>
              <a:ext cx="3020711" cy="1080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425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3932" y="692696"/>
            <a:ext cx="9865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想一想，這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兩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zh-TW" altLang="en-US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積木卡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，對應的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四則運算卡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zh-TW" altLang="en-US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分配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律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分別是哪一張呢？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337432" y="687843"/>
            <a:ext cx="1439111" cy="1403856"/>
          </a:xfrm>
          <a:prstGeom prst="rect">
            <a:avLst/>
          </a:prstGeom>
        </p:spPr>
      </p:pic>
      <p:pic>
        <p:nvPicPr>
          <p:cNvPr id="13314" name="圖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36" y="2256280"/>
            <a:ext cx="3511457" cy="162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圖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98" y="4116425"/>
            <a:ext cx="2836131" cy="219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5027080" y="2526280"/>
            <a:ext cx="6611948" cy="1080000"/>
            <a:chOff x="5027080" y="2526280"/>
            <a:chExt cx="6611948" cy="1080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080" y="2526280"/>
              <a:ext cx="3358800" cy="1080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112" y="2526280"/>
              <a:ext cx="2983916" cy="1080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15" name="群組 14"/>
          <p:cNvGrpSpPr/>
          <p:nvPr/>
        </p:nvGrpSpPr>
        <p:grpSpPr>
          <a:xfrm>
            <a:off x="4981413" y="4655760"/>
            <a:ext cx="6657616" cy="1098665"/>
            <a:chOff x="4981413" y="4655760"/>
            <a:chExt cx="6657616" cy="109866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413" y="4674425"/>
              <a:ext cx="3404467" cy="1080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"/>
            <a:stretch/>
          </p:blipFill>
          <p:spPr>
            <a:xfrm>
              <a:off x="8644147" y="4655760"/>
              <a:ext cx="2994882" cy="1080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97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3932" y="692696"/>
            <a:ext cx="9865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想一想，這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兩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zh-TW" altLang="en-US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積木卡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，對應的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四則運算卡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zh-TW" altLang="en-US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分配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律</a:t>
            </a:r>
            <a:r>
              <a:rPr lang="zh-TW" altLang="en-US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卡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分別是哪一張呢？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990"/>
          <a:stretch/>
        </p:blipFill>
        <p:spPr>
          <a:xfrm>
            <a:off x="337432" y="687843"/>
            <a:ext cx="1439111" cy="1403856"/>
          </a:xfrm>
          <a:prstGeom prst="rect">
            <a:avLst/>
          </a:prstGeom>
        </p:spPr>
      </p:pic>
      <p:pic>
        <p:nvPicPr>
          <p:cNvPr id="14338" name="圖片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256280"/>
            <a:ext cx="3150126" cy="162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圖片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24" y="4295760"/>
            <a:ext cx="2711029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726260" y="2526280"/>
            <a:ext cx="7133567" cy="1080000"/>
            <a:chOff x="4726260" y="2526280"/>
            <a:chExt cx="7133567" cy="1080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260" y="2526280"/>
              <a:ext cx="3615400" cy="108000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684" y="2526280"/>
              <a:ext cx="3317143" cy="108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10" name="群組 9"/>
          <p:cNvGrpSpPr/>
          <p:nvPr/>
        </p:nvGrpSpPr>
        <p:grpSpPr>
          <a:xfrm>
            <a:off x="4805437" y="4509120"/>
            <a:ext cx="7054390" cy="1080000"/>
            <a:chOff x="4805437" y="4509120"/>
            <a:chExt cx="7054390" cy="10800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437" y="4509120"/>
              <a:ext cx="3449215" cy="1080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318" y="4509120"/>
              <a:ext cx="3270509" cy="108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56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50196" y="2204864"/>
            <a:ext cx="3223959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【</a:t>
            </a:r>
            <a:r>
              <a:rPr lang="zh-TW" altLang="zh-TW" sz="44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活動</a:t>
            </a:r>
            <a:r>
              <a:rPr lang="zh-TW" altLang="en-US" sz="4400" b="1" kern="100" dirty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四</a:t>
            </a:r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】</a:t>
            </a:r>
            <a:endParaRPr lang="en-US" altLang="zh-TW" sz="4400" b="1" kern="100" dirty="0" smtClean="0">
              <a:solidFill>
                <a:srgbClr val="538135"/>
              </a:solidFill>
              <a:ea typeface="標楷體" panose="03000509000000000000" pitchFamily="65" charset="-120"/>
              <a:cs typeface="AMHDH B+ DLF"/>
            </a:endParaRPr>
          </a:p>
          <a:p>
            <a:endParaRPr lang="en-US" altLang="zh-TW" sz="3200" b="1" kern="100" dirty="0" smtClean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b="1" kern="100" dirty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烘焙 </a:t>
            </a:r>
            <a:r>
              <a:rPr lang="en-US" altLang="zh-TW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Set</a:t>
            </a:r>
            <a:r>
              <a:rPr lang="zh-TW" altLang="en-US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  <a:endParaRPr lang="zh-TW" altLang="en-US" sz="5000" dirty="0"/>
          </a:p>
        </p:txBody>
      </p:sp>
      <p:pic>
        <p:nvPicPr>
          <p:cNvPr id="3075" name="圖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2924944"/>
            <a:ext cx="3778993" cy="16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1355"/>
          <a:stretch/>
        </p:blipFill>
        <p:spPr>
          <a:xfrm>
            <a:off x="1341884" y="1848632"/>
            <a:ext cx="2743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3852" y="517902"/>
            <a:ext cx="42883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遊戲規則說明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828" y="1251405"/>
            <a:ext cx="1058165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lnSpc>
                <a:spcPts val="5400"/>
              </a:lnSpc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人一組，每組一盒牌卡。</a:t>
            </a:r>
          </a:p>
          <a:p>
            <a:pPr marL="380365" indent="-147320">
              <a:lnSpc>
                <a:spcPts val="54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先將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張牌卡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徹底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混合洗牌，</a:t>
            </a:r>
            <a:r>
              <a:rPr lang="zh-TW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翻出</a:t>
            </a:r>
            <a:r>
              <a:rPr lang="en-US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牌卡，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380365" indent="-147320">
              <a:lnSpc>
                <a:spcPts val="5400"/>
              </a:lnSpc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牌面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朝上，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排放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成 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80365" indent="-147320">
              <a:lnSpc>
                <a:spcPts val="5400"/>
              </a:lnSpc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3</a:t>
            </a:r>
            <a:r>
              <a:rPr lang="zh-TW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ⅹ</a:t>
            </a:r>
            <a:r>
              <a:rPr lang="en-US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的形式，其餘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80365" indent="-147320">
              <a:lnSpc>
                <a:spcPts val="5400"/>
              </a:lnSpc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牌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卡疊成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一堆，並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80365" indent="-147320">
              <a:lnSpc>
                <a:spcPts val="5400"/>
              </a:lnSpc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牌面朝下備用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981111" y="3068960"/>
            <a:ext cx="5438367" cy="3168352"/>
            <a:chOff x="2862436" y="989112"/>
            <a:chExt cx="7632848" cy="396032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" t="1073" r="7740" b="7109"/>
            <a:stretch/>
          </p:blipFill>
          <p:spPr>
            <a:xfrm>
              <a:off x="2862436" y="989112"/>
              <a:ext cx="2340000" cy="1032238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732" y="989112"/>
              <a:ext cx="2340000" cy="1066646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96" y="2357264"/>
              <a:ext cx="2340000" cy="10558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47" y="2357264"/>
              <a:ext cx="2340000" cy="1102147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284" y="3797424"/>
              <a:ext cx="2340000" cy="107758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50" y="995076"/>
              <a:ext cx="2340000" cy="109446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2" name="圖片 11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52" y="3869432"/>
              <a:ext cx="2340000" cy="1080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圖片 12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6732" y="3842684"/>
              <a:ext cx="2340000" cy="1080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4" name="圖片 13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390" y="2357264"/>
              <a:ext cx="2340000" cy="1080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009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53852" y="443736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學習表現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3852" y="1340768"/>
            <a:ext cx="105131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r-III-1</a:t>
            </a:r>
            <a:r>
              <a:rPr lang="zh-TW" altLang="en-US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8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理解</a:t>
            </a:r>
            <a:r>
              <a:rPr lang="zh-TW" altLang="zh-TW" sz="38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各種計算規則（含分配律）</a:t>
            </a:r>
            <a:r>
              <a:rPr lang="zh-TW" altLang="zh-TW" sz="38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800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8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8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38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zh-TW" sz="38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協助四則混合計算與應用解題。</a:t>
            </a:r>
            <a:endParaRPr lang="zh-TW" altLang="en-US" sz="3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53852" y="2924944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3852" y="3861048"/>
            <a:ext cx="104411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R-5-1</a:t>
            </a:r>
            <a:r>
              <a:rPr lang="zh-TW" altLang="en-US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四則</a:t>
            </a: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計算規律（</a:t>
            </a:r>
            <a:r>
              <a:rPr lang="en-US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II</a:t>
            </a: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）：乘除混合計算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8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乘法對加法或減法的分配律」。將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</a:t>
            </a:r>
            <a:endParaRPr lang="en-US" altLang="zh-TW" sz="38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規律應用於簡化混合計算。熟練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整</a:t>
            </a:r>
            <a:endParaRPr lang="en-US" altLang="zh-TW" sz="38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3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四則混合計算。</a:t>
            </a:r>
            <a:endParaRPr lang="zh-TW" altLang="en-US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3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5860" y="610136"/>
            <a:ext cx="10153128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990" indent="-200660">
              <a:lnSpc>
                <a:spcPts val="58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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所有的玩家一同進行遊戲，觀察桌面上的牌卡，最先發現「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三張一組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」的玩家必須大聲喊出「</a:t>
            </a:r>
            <a:r>
              <a:rPr lang="en-US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」，然後指出組成「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牌，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其餘玩家檢查，若組合是正確的，即可取走該組「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」變成玩家的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zh-TW" altLang="zh-TW" sz="38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牌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，接下來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由任何一位玩家從牌面向下的牌堆中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翻開</a:t>
            </a:r>
            <a:r>
              <a:rPr lang="en-US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張新的牌卡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加到桌上的空格中，繼續進行遊戲。</a:t>
            </a:r>
          </a:p>
        </p:txBody>
      </p:sp>
    </p:spTree>
    <p:extLst>
      <p:ext uri="{BB962C8B-B14F-4D97-AF65-F5344CB8AC3E}">
        <p14:creationId xmlns:p14="http://schemas.microsoft.com/office/powerpoint/2010/main" val="7373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4077072"/>
            <a:ext cx="2042537" cy="246486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073" r="7740" b="7109"/>
          <a:stretch/>
        </p:blipFill>
        <p:spPr>
          <a:xfrm>
            <a:off x="3182152" y="836712"/>
            <a:ext cx="2207547" cy="91965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9" y="836712"/>
            <a:ext cx="2207547" cy="95031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18" y="2055648"/>
            <a:ext cx="2207547" cy="9406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4" y="2055648"/>
            <a:ext cx="2207547" cy="9819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05" y="3338739"/>
            <a:ext cx="2207547" cy="9600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18" y="842026"/>
            <a:ext cx="2207547" cy="975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65" y="3402893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639" y="3379062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31" y="2055648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圓角矩形圖說文字 21"/>
          <p:cNvSpPr/>
          <p:nvPr/>
        </p:nvSpPr>
        <p:spPr>
          <a:xfrm>
            <a:off x="909836" y="2409034"/>
            <a:ext cx="1941179" cy="1397878"/>
          </a:xfrm>
          <a:prstGeom prst="wedgeRoundRectCallout">
            <a:avLst>
              <a:gd name="adj1" fmla="val -3196"/>
              <a:gd name="adj2" fmla="val 63822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5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  <a:r>
              <a:rPr lang="zh-TW" altLang="en-US" sz="5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zh-TW" altLang="en-US" sz="5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2851015" y="548680"/>
            <a:ext cx="2667333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橢圓 34"/>
          <p:cNvSpPr/>
          <p:nvPr/>
        </p:nvSpPr>
        <p:spPr>
          <a:xfrm>
            <a:off x="5501991" y="607634"/>
            <a:ext cx="2667333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橢圓 35"/>
          <p:cNvSpPr/>
          <p:nvPr/>
        </p:nvSpPr>
        <p:spPr>
          <a:xfrm>
            <a:off x="2958793" y="1874279"/>
            <a:ext cx="2667333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48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4077072"/>
            <a:ext cx="2042537" cy="246486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073" r="7740" b="7109"/>
          <a:stretch/>
        </p:blipFill>
        <p:spPr>
          <a:xfrm>
            <a:off x="3182152" y="836712"/>
            <a:ext cx="2207547" cy="91965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9" y="836712"/>
            <a:ext cx="2207547" cy="95031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18" y="2055648"/>
            <a:ext cx="2207547" cy="9406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4" y="2055648"/>
            <a:ext cx="2207547" cy="9819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05" y="3338739"/>
            <a:ext cx="2207547" cy="9600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18" y="842026"/>
            <a:ext cx="2207547" cy="975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65" y="3402893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639" y="3379062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31" y="2055648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爆炸 1 1"/>
          <p:cNvSpPr/>
          <p:nvPr/>
        </p:nvSpPr>
        <p:spPr>
          <a:xfrm>
            <a:off x="10486900" y="5085184"/>
            <a:ext cx="1701925" cy="1456754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得分！</a:t>
            </a:r>
          </a:p>
        </p:txBody>
      </p:sp>
    </p:spTree>
    <p:extLst>
      <p:ext uri="{BB962C8B-B14F-4D97-AF65-F5344CB8AC3E}">
        <p14:creationId xmlns:p14="http://schemas.microsoft.com/office/powerpoint/2010/main" val="3402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658E-6 1.11111E-6 L 0.00313 1.11111E-6 C 0.00469 1.11111E-6 0.00652 0.16667 0.00652 0.30231 L 0.00652 0.6050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074E-6 -3.7037E-6 L 0.00182 -3.7037E-6 C 0.0026 -3.7037E-6 0.00377 0.16574 0.00377 0.30116 L 0.00377 0.60278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86E-6 2.96296E-6 L 0.20201 2.96296E-6 C 0.29253 2.96296E-6 0.40414 0.11713 0.40414 0.2125 L 0.40414 0.42569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1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621805" y="692697"/>
            <a:ext cx="2150008" cy="4032448"/>
          </a:xfrm>
          <a:prstGeom prst="wedgeRoundRectCallout">
            <a:avLst>
              <a:gd name="adj1" fmla="val -9233"/>
              <a:gd name="adj2" fmla="val 57690"/>
              <a:gd name="adj3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0" y="4941168"/>
            <a:ext cx="1386165" cy="167277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4" y="2055648"/>
            <a:ext cx="2207547" cy="9819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05" y="3338739"/>
            <a:ext cx="2207547" cy="9600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18" y="842026"/>
            <a:ext cx="2207547" cy="975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3" y="3365673"/>
            <a:ext cx="2207547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639" y="3379062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31" y="2055647"/>
            <a:ext cx="2207547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圖片 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12" y="812976"/>
            <a:ext cx="2206800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圖片 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12" y="812976"/>
            <a:ext cx="2206800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圖片 4"/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>
          <a:xfrm>
            <a:off x="3142084" y="2107934"/>
            <a:ext cx="2206800" cy="975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793814" y="829614"/>
            <a:ext cx="2038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從牌面向下的牌堆中</a:t>
            </a:r>
            <a:r>
              <a:rPr lang="zh-TW" altLang="zh-TW" sz="3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翻開</a:t>
            </a:r>
            <a:r>
              <a:rPr lang="en-US" altLang="zh-TW" sz="3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張新的牌卡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加到桌上的空格中，繼續進行遊戲。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2647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1844" y="692696"/>
            <a:ext cx="10369152" cy="309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990" indent="-20066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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如果玩家錯了，指出的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張牌並不是同一個 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」，那麼該玩家將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暫停一回合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，直到有任何一位其他玩家發現正確的「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」，該位失誤的玩家才能繼續進行遊戲。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005064"/>
            <a:ext cx="1895475" cy="2438400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4222204" y="4214053"/>
            <a:ext cx="5544616" cy="1010211"/>
          </a:xfrm>
          <a:prstGeom prst="wedgeRoundRectCallout">
            <a:avLst>
              <a:gd name="adj1" fmla="val -53707"/>
              <a:gd name="adj2" fmla="val 44215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錯誤的玩家，</a:t>
            </a:r>
            <a:r>
              <a:rPr lang="zh-TW" altLang="en-US" sz="300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要暫停一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回合喔！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爆炸 1 6"/>
          <p:cNvSpPr/>
          <p:nvPr/>
        </p:nvSpPr>
        <p:spPr>
          <a:xfrm>
            <a:off x="9026911" y="3429000"/>
            <a:ext cx="2009347" cy="1376237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stop!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7828" y="1124744"/>
            <a:ext cx="10563813" cy="45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990" indent="-200660">
              <a:lnSpc>
                <a:spcPts val="5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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如果桌面上的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張牌無法組成任何「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」，或是玩家們好一陣子都無法找到「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」的組 合時，玩家可從牌面向下的牌堆中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再翻開</a:t>
            </a:r>
            <a:r>
              <a:rPr lang="en-US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牌卡加到桌面上，此時桌面上會暫時有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張牌，若是這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張牌仍無法組成「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繼續再翻開</a:t>
            </a:r>
            <a:r>
              <a:rPr lang="en-US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，成為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張，以此類推。</a:t>
            </a:r>
            <a:r>
              <a:rPr lang="zh-TW" altLang="zh-TW" sz="38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當有玩家發現「</a:t>
            </a:r>
            <a:r>
              <a:rPr lang="en-US" altLang="zh-TW" sz="38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」後，暫停補牌，使桌面上維持</a:t>
            </a:r>
            <a:r>
              <a:rPr lang="en-US" altLang="zh-TW" sz="38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38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張牌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7174532" y="4941168"/>
            <a:ext cx="42271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341884" y="5589240"/>
            <a:ext cx="74168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621805" y="692697"/>
            <a:ext cx="2150008" cy="4032448"/>
          </a:xfrm>
          <a:prstGeom prst="wedgeRoundRectCallout">
            <a:avLst>
              <a:gd name="adj1" fmla="val -9233"/>
              <a:gd name="adj2" fmla="val 57690"/>
              <a:gd name="adj3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0" y="4941168"/>
            <a:ext cx="1386165" cy="167277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4" y="2055648"/>
            <a:ext cx="2207547" cy="9819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05" y="3338739"/>
            <a:ext cx="2207547" cy="9600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18" y="842026"/>
            <a:ext cx="2207547" cy="975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3365673"/>
            <a:ext cx="2207547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639" y="3379062"/>
            <a:ext cx="2207547" cy="962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31" y="2055647"/>
            <a:ext cx="2207547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圖片 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12" y="812976"/>
            <a:ext cx="2206800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圖片 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12" y="812976"/>
            <a:ext cx="2206800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圖片 4"/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>
          <a:xfrm>
            <a:off x="3142084" y="2107934"/>
            <a:ext cx="2206800" cy="975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793814" y="829614"/>
            <a:ext cx="2038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從牌面向下的牌堆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zh-TW" sz="3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翻開</a:t>
            </a:r>
            <a:r>
              <a:rPr lang="en-US" altLang="zh-TW" sz="3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張新的牌卡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加到桌上的空格中，繼續進行遊戲。</a:t>
            </a:r>
            <a:endParaRPr lang="zh-TW" altLang="en-US" sz="3000" dirty="0"/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4581128"/>
            <a:ext cx="2206800" cy="975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圖片 11"/>
          <p:cNvPicPr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5"/>
          <a:stretch/>
        </p:blipFill>
        <p:spPr>
          <a:xfrm>
            <a:off x="5737079" y="4611236"/>
            <a:ext cx="2206800" cy="975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圖片 1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4611236"/>
            <a:ext cx="2206800" cy="97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94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3892" y="1124744"/>
            <a:ext cx="102251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990" indent="-200660">
              <a:lnSpc>
                <a:spcPts val="6000"/>
              </a:lnSpc>
              <a:spcAft>
                <a:spcPts val="0"/>
              </a:spcAft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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當牌堆用盡，或是在桌面上找不到更多的 「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」時，遊戲結束。蒐集最多牌卡的玩家獲得勝利。</a:t>
            </a:r>
          </a:p>
        </p:txBody>
      </p:sp>
    </p:spTree>
    <p:extLst>
      <p:ext uri="{BB962C8B-B14F-4D97-AF65-F5344CB8AC3E}">
        <p14:creationId xmlns:p14="http://schemas.microsoft.com/office/powerpoint/2010/main" val="34987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0156" y="1988840"/>
            <a:ext cx="64760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說說看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48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從遊戲中</a:t>
            </a: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48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8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你發現了什麼！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1355"/>
          <a:stretch/>
        </p:blipFill>
        <p:spPr>
          <a:xfrm>
            <a:off x="2061964" y="1988840"/>
            <a:ext cx="2743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7908" y="980728"/>
            <a:ext cx="9433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  <a:spcBef>
                <a:spcPts val="2400"/>
              </a:spcBef>
            </a:pP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為什麼桌面上會留下沒有成功湊成一個「</a:t>
            </a: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亦即湊成「</a:t>
            </a:r>
            <a:r>
              <a:rPr lang="zh-TW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積木卡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四則運算卡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zh-TW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zh-TW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律</a:t>
            </a:r>
            <a:r>
              <a:rPr lang="zh-TW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」三張一組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的牌卡？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1355"/>
          <a:stretch/>
        </p:blipFill>
        <p:spPr>
          <a:xfrm>
            <a:off x="7678588" y="3645024"/>
            <a:ext cx="2743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95990" y="692696"/>
            <a:ext cx="582723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對應版本教材單元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5990" y="1988840"/>
            <a:ext cx="9937104" cy="2978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035" marR="21590" indent="-167005" algn="just">
              <a:lnSpc>
                <a:spcPts val="78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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康軒版五上第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整數四則運算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/7-3 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分配律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035" marR="21590" indent="-167005" algn="just">
              <a:lnSpc>
                <a:spcPts val="78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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翰林版五上第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四則運算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/8-3 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分配律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7800"/>
              </a:lnSpc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南一版五上第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單元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整數四則運算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/7-3 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分配律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" y="1563"/>
            <a:ext cx="1394817" cy="119885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13892" y="492528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教學建議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7868" y="1104038"/>
            <a:ext cx="104411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zh-TW" sz="3800" u="sng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皮亞傑</a:t>
            </a:r>
            <a:r>
              <a:rPr lang="zh-TW" altLang="zh-TW" sz="3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知發展理論，五年級學生正處於具體運思期及形式運思期過渡階段，教師務必落實具體物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古氏積木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操作，幫助學生建立「乘法對加法分配律」，切勿急於宣告，或是流於算則練習。本課程可安排在正式進入數學課本前，以輕鬆的遊戲方式奠定學生學習基礎，提高學習動力。</a:t>
            </a:r>
          </a:p>
        </p:txBody>
      </p:sp>
    </p:spTree>
    <p:extLst>
      <p:ext uri="{BB962C8B-B14F-4D97-AF65-F5344CB8AC3E}">
        <p14:creationId xmlns:p14="http://schemas.microsoft.com/office/powerpoint/2010/main" val="1701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" y="1563"/>
            <a:ext cx="1394817" cy="11988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7868" y="836712"/>
            <a:ext cx="10441160" cy="58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對於尋找「積木卡」、「四則運算卡」、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律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卡」三張一組的「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」不太熟悉，教師可在進入活動四【烘焙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！】之前，任選兩種牌卡組合成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張，例如：「</a:t>
            </a:r>
            <a:r>
              <a:rPr lang="zh-TW" altLang="zh-TW" sz="3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積木卡與四則運算卡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zh-TW" sz="3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積木卡與分配律卡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zh-TW" sz="3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四則運算卡與分配律卡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」三種不同遊戲方案，仿造撲克牌「撿紅點」遊戲規則，進行牌卡配對。遊戲初始如下圖，四人一組，「積木卡與四則運算卡」配對，每人發牌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8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0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" y="1563"/>
            <a:ext cx="1394817" cy="1198851"/>
          </a:xfrm>
          <a:prstGeom prst="rect">
            <a:avLst/>
          </a:prstGeom>
        </p:spPr>
      </p:pic>
      <p:grpSp>
        <p:nvGrpSpPr>
          <p:cNvPr id="5" name="群組 52"/>
          <p:cNvGrpSpPr>
            <a:grpSpLocks noChangeAspect="1"/>
          </p:cNvGrpSpPr>
          <p:nvPr/>
        </p:nvGrpSpPr>
        <p:grpSpPr bwMode="auto">
          <a:xfrm>
            <a:off x="6958508" y="1556792"/>
            <a:ext cx="4677288" cy="3600000"/>
            <a:chOff x="0" y="0"/>
            <a:chExt cx="3007175" cy="2530506"/>
          </a:xfrm>
        </p:grpSpPr>
        <p:sp>
          <p:nvSpPr>
            <p:cNvPr id="6" name="AutoShape 39"/>
            <p:cNvSpPr>
              <a:spLocks noChangeArrowheads="1"/>
            </p:cNvSpPr>
            <p:nvPr/>
          </p:nvSpPr>
          <p:spPr bwMode="auto">
            <a:xfrm rot="5400000">
              <a:off x="785857" y="1021724"/>
              <a:ext cx="252095" cy="370840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1532831" y="1047482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524245" y="1034603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485608" y="1038896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455557" y="1017431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408335" y="1017431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65653" y="0"/>
              <a:ext cx="1743722" cy="371148"/>
              <a:chOff x="3413" y="8343"/>
              <a:chExt cx="2572" cy="554"/>
            </a:xfrm>
          </p:grpSpPr>
          <p:sp>
            <p:nvSpPr>
              <p:cNvPr id="38" name="AutoShape 9"/>
              <p:cNvSpPr>
                <a:spLocks noChangeArrowheads="1"/>
              </p:cNvSpPr>
              <p:nvPr/>
            </p:nvSpPr>
            <p:spPr bwMode="auto">
              <a:xfrm>
                <a:off x="3413" y="8343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AutoShape 10"/>
              <p:cNvSpPr>
                <a:spLocks noChangeArrowheads="1"/>
              </p:cNvSpPr>
              <p:nvPr/>
            </p:nvSpPr>
            <p:spPr bwMode="auto">
              <a:xfrm>
                <a:off x="3853" y="8343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AutoShape 11"/>
              <p:cNvSpPr>
                <a:spLocks noChangeArrowheads="1"/>
              </p:cNvSpPr>
              <p:nvPr/>
            </p:nvSpPr>
            <p:spPr bwMode="auto">
              <a:xfrm>
                <a:off x="4293" y="8343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1" name="AutoShape 12"/>
              <p:cNvSpPr>
                <a:spLocks noChangeArrowheads="1"/>
              </p:cNvSpPr>
              <p:nvPr/>
            </p:nvSpPr>
            <p:spPr bwMode="auto">
              <a:xfrm>
                <a:off x="4733" y="8343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2" name="AutoShape 13"/>
              <p:cNvSpPr>
                <a:spLocks noChangeArrowheads="1"/>
              </p:cNvSpPr>
              <p:nvPr/>
            </p:nvSpPr>
            <p:spPr bwMode="auto">
              <a:xfrm>
                <a:off x="5173" y="8343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3" name="AutoShape 14"/>
              <p:cNvSpPr>
                <a:spLocks noChangeArrowheads="1"/>
              </p:cNvSpPr>
              <p:nvPr/>
            </p:nvSpPr>
            <p:spPr bwMode="auto">
              <a:xfrm>
                <a:off x="5613" y="8343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665653" y="2159358"/>
              <a:ext cx="1743722" cy="371148"/>
              <a:chOff x="3524" y="10577"/>
              <a:chExt cx="2572" cy="554"/>
            </a:xfrm>
          </p:grpSpPr>
          <p:sp>
            <p:nvSpPr>
              <p:cNvPr id="32" name="AutoShape 16"/>
              <p:cNvSpPr>
                <a:spLocks noChangeArrowheads="1"/>
              </p:cNvSpPr>
              <p:nvPr/>
            </p:nvSpPr>
            <p:spPr bwMode="auto">
              <a:xfrm>
                <a:off x="3524" y="10577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3" name="AutoShape 17"/>
              <p:cNvSpPr>
                <a:spLocks noChangeArrowheads="1"/>
              </p:cNvSpPr>
              <p:nvPr/>
            </p:nvSpPr>
            <p:spPr bwMode="auto">
              <a:xfrm>
                <a:off x="3964" y="10577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AutoShape 18"/>
              <p:cNvSpPr>
                <a:spLocks noChangeArrowheads="1"/>
              </p:cNvSpPr>
              <p:nvPr/>
            </p:nvSpPr>
            <p:spPr bwMode="auto">
              <a:xfrm>
                <a:off x="4404" y="10577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44" y="10577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5284" y="10577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5724" y="10577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 rot="5340000">
              <a:off x="1957834" y="1090411"/>
              <a:ext cx="1723090" cy="375592"/>
              <a:chOff x="3635" y="12811"/>
              <a:chExt cx="2572" cy="554"/>
            </a:xfrm>
          </p:grpSpPr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63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407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 flipV="1">
                <a:off x="451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495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AutoShape 27"/>
              <p:cNvSpPr>
                <a:spLocks noChangeArrowheads="1"/>
              </p:cNvSpPr>
              <p:nvPr/>
            </p:nvSpPr>
            <p:spPr bwMode="auto">
              <a:xfrm>
                <a:off x="539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1" name="AutoShape 28"/>
              <p:cNvSpPr>
                <a:spLocks noChangeArrowheads="1"/>
              </p:cNvSpPr>
              <p:nvPr/>
            </p:nvSpPr>
            <p:spPr bwMode="auto">
              <a:xfrm>
                <a:off x="583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 rot="5340000">
              <a:off x="-673749" y="1047482"/>
              <a:ext cx="1723090" cy="375592"/>
              <a:chOff x="3635" y="12811"/>
              <a:chExt cx="2572" cy="554"/>
            </a:xfrm>
          </p:grpSpPr>
          <p:sp>
            <p:nvSpPr>
              <p:cNvPr id="20" name="AutoShape 30"/>
              <p:cNvSpPr>
                <a:spLocks noChangeArrowheads="1"/>
              </p:cNvSpPr>
              <p:nvPr/>
            </p:nvSpPr>
            <p:spPr bwMode="auto">
              <a:xfrm>
                <a:off x="363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AutoShape 31"/>
              <p:cNvSpPr>
                <a:spLocks noChangeArrowheads="1"/>
              </p:cNvSpPr>
              <p:nvPr/>
            </p:nvSpPr>
            <p:spPr bwMode="auto">
              <a:xfrm>
                <a:off x="407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AutoShape 32"/>
              <p:cNvSpPr>
                <a:spLocks noChangeArrowheads="1"/>
              </p:cNvSpPr>
              <p:nvPr/>
            </p:nvSpPr>
            <p:spPr bwMode="auto">
              <a:xfrm flipV="1">
                <a:off x="451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AutoShape 33"/>
              <p:cNvSpPr>
                <a:spLocks noChangeArrowheads="1"/>
              </p:cNvSpPr>
              <p:nvPr/>
            </p:nvSpPr>
            <p:spPr bwMode="auto">
              <a:xfrm>
                <a:off x="495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AutoShape 34"/>
              <p:cNvSpPr>
                <a:spLocks noChangeArrowheads="1"/>
              </p:cNvSpPr>
              <p:nvPr/>
            </p:nvSpPr>
            <p:spPr bwMode="auto">
              <a:xfrm>
                <a:off x="539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5" name="AutoShape 35"/>
              <p:cNvSpPr>
                <a:spLocks noChangeArrowheads="1"/>
              </p:cNvSpPr>
              <p:nvPr/>
            </p:nvSpPr>
            <p:spPr bwMode="auto">
              <a:xfrm>
                <a:off x="5835" y="12811"/>
                <a:ext cx="372" cy="554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127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25252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6" name="AutoShape 36"/>
            <p:cNvSpPr>
              <a:spLocks noChangeArrowheads="1"/>
            </p:cNvSpPr>
            <p:nvPr/>
          </p:nvSpPr>
          <p:spPr bwMode="auto">
            <a:xfrm>
              <a:off x="1365405" y="1004552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AutoShape 37"/>
            <p:cNvSpPr>
              <a:spLocks noChangeArrowheads="1"/>
            </p:cNvSpPr>
            <p:nvPr/>
          </p:nvSpPr>
          <p:spPr bwMode="auto">
            <a:xfrm rot="5400000">
              <a:off x="1318182" y="540913"/>
              <a:ext cx="252202" cy="37114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A5A5A5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AutoShape 38"/>
            <p:cNvSpPr>
              <a:spLocks noChangeArrowheads="1"/>
            </p:cNvSpPr>
            <p:nvPr/>
          </p:nvSpPr>
          <p:spPr bwMode="auto">
            <a:xfrm rot="5400000">
              <a:off x="1404042" y="1528293"/>
              <a:ext cx="252095" cy="3708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A5A5A5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AutoShape 40"/>
            <p:cNvSpPr>
              <a:spLocks noChangeArrowheads="1"/>
            </p:cNvSpPr>
            <p:nvPr/>
          </p:nvSpPr>
          <p:spPr bwMode="auto">
            <a:xfrm rot="5400000">
              <a:off x="2009349" y="957330"/>
              <a:ext cx="252202" cy="371148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5252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48" name="圖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667" y="673995"/>
              <a:ext cx="36449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圖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884" y="1098997"/>
              <a:ext cx="317500" cy="125730"/>
            </a:xfrm>
            <a:prstGeom prst="rect">
              <a:avLst/>
            </a:prstGeom>
            <a:noFill/>
            <a:ln w="9525">
              <a:solidFill>
                <a:srgbClr val="1F4D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圖片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91" y="1154806"/>
              <a:ext cx="301625" cy="125730"/>
            </a:xfrm>
            <a:prstGeom prst="rect">
              <a:avLst/>
            </a:prstGeom>
            <a:noFill/>
            <a:ln w="9525">
              <a:solidFill>
                <a:srgbClr val="1F4D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圖片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214" y="1631324"/>
              <a:ext cx="21717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矩形 43"/>
          <p:cNvSpPr/>
          <p:nvPr/>
        </p:nvSpPr>
        <p:spPr>
          <a:xfrm>
            <a:off x="879596" y="1820797"/>
            <a:ext cx="592901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</a:pPr>
            <a:r>
              <a:rPr lang="zh-TW" altLang="en-US" sz="3800" kern="100" dirty="0" smtClean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 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積木卡</a:t>
            </a:r>
            <a:r>
              <a:rPr lang="en-US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800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四則</a:t>
            </a:r>
            <a:r>
              <a:rPr lang="zh-TW" altLang="zh-TW" sz="3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運算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endParaRPr lang="en-US" altLang="zh-TW" sz="38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6600"/>
              </a:lnSpc>
            </a:pPr>
            <a:r>
              <a:rPr lang="zh-TW" altLang="en-US" sz="3800" kern="100" dirty="0" smtClean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lang="en-US" altLang="zh-TW" sz="3800" kern="1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積木卡</a:t>
            </a:r>
            <a:r>
              <a:rPr lang="en-US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分配</a:t>
            </a:r>
            <a:r>
              <a:rPr lang="zh-TW" altLang="zh-TW" sz="3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律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endParaRPr lang="en-US" altLang="zh-TW" sz="38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6600"/>
              </a:lnSpc>
            </a:pPr>
            <a:r>
              <a:rPr lang="zh-TW" altLang="en-US" sz="3800" kern="100" dirty="0" smtClean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</a:t>
            </a:r>
            <a:r>
              <a:rPr lang="en-US" altLang="zh-TW" sz="3800" kern="1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四則</a:t>
            </a:r>
            <a:r>
              <a:rPr lang="zh-TW" altLang="zh-TW" sz="3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運算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r>
              <a:rPr lang="en-US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分配</a:t>
            </a:r>
            <a:r>
              <a:rPr lang="zh-TW" altLang="zh-TW" sz="3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律</a:t>
            </a:r>
            <a:r>
              <a:rPr lang="zh-TW" altLang="zh-TW" sz="3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endParaRPr lang="zh-TW" altLang="en-US" sz="38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500371" y="706832"/>
            <a:ext cx="48013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撿紅點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組合玩法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4117052" y="3706141"/>
            <a:ext cx="465192" cy="646331"/>
            <a:chOff x="4942284" y="5421225"/>
            <a:chExt cx="465192" cy="646331"/>
          </a:xfrm>
        </p:grpSpPr>
        <p:sp>
          <p:nvSpPr>
            <p:cNvPr id="53" name="圓角矩形 52"/>
            <p:cNvSpPr/>
            <p:nvPr/>
          </p:nvSpPr>
          <p:spPr>
            <a:xfrm>
              <a:off x="4942284" y="5517232"/>
              <a:ext cx="417981" cy="454318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4942284" y="5421225"/>
              <a:ext cx="465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600" kern="1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endParaRPr lang="zh-TW" altLang="en-US" sz="36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3108940" y="2849475"/>
            <a:ext cx="465192" cy="646331"/>
            <a:chOff x="4942284" y="5421225"/>
            <a:chExt cx="465192" cy="646331"/>
          </a:xfrm>
        </p:grpSpPr>
        <p:sp>
          <p:nvSpPr>
            <p:cNvPr id="56" name="圓角矩形 55"/>
            <p:cNvSpPr/>
            <p:nvPr/>
          </p:nvSpPr>
          <p:spPr>
            <a:xfrm>
              <a:off x="4942284" y="5517232"/>
              <a:ext cx="417981" cy="454318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4942284" y="5421225"/>
              <a:ext cx="465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600" kern="1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endParaRPr lang="zh-TW" altLang="en-US" sz="3600" dirty="0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180948" y="1988840"/>
            <a:ext cx="465192" cy="646331"/>
            <a:chOff x="4942284" y="5421225"/>
            <a:chExt cx="465192" cy="646331"/>
          </a:xfrm>
        </p:grpSpPr>
        <p:sp>
          <p:nvSpPr>
            <p:cNvPr id="59" name="圓角矩形 58"/>
            <p:cNvSpPr/>
            <p:nvPr/>
          </p:nvSpPr>
          <p:spPr>
            <a:xfrm>
              <a:off x="4942284" y="5517232"/>
              <a:ext cx="417981" cy="454318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4942284" y="5421225"/>
              <a:ext cx="465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600" kern="1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9836" y="692696"/>
            <a:ext cx="107291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課程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活動中，「積木卡」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多以「左右組合」呈現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為了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提供學生不同情境，也為了印刷排版方便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盡</a:t>
            </a:r>
            <a:endParaRPr lang="en-US" altLang="zh-TW" sz="36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</a:pP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量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放大圖形</a:t>
            </a: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，因此特地安排兩張以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6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上下</a:t>
            </a:r>
            <a:r>
              <a:rPr lang="zh-TW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組合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</a:pP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呈現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，若學生尋找配對有困難，教師可提出圖卡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</a:t>
            </a:r>
            <a:endParaRPr lang="en-US" altLang="zh-TW" sz="36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</a:pP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討論，鼓勵學生寫出不同的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算式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4" name="圖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4005064"/>
            <a:ext cx="2862936" cy="216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圖片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4005064"/>
            <a:ext cx="2424211" cy="241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7868" y="908720"/>
            <a:ext cx="10153128" cy="386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可善用教室資訊投影設備將「積木卡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放大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，或是自行設計更為複雜的組合，讓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以「搶答」方式進行計算，學生為求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快速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出正確答案，更能靈活運用「乘法對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分配律」去解決問題。</a:t>
            </a:r>
          </a:p>
        </p:txBody>
      </p:sp>
    </p:spTree>
    <p:extLst>
      <p:ext uri="{BB962C8B-B14F-4D97-AF65-F5344CB8AC3E}">
        <p14:creationId xmlns:p14="http://schemas.microsoft.com/office/powerpoint/2010/main" val="16087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1844" y="980728"/>
            <a:ext cx="108732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單只提供部分「積木卡」讓學生練習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寫出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四則運算卡」與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律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卡」，教師可根據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需求自行設計，增減變化「積木卡」。</a:t>
            </a:r>
          </a:p>
        </p:txBody>
      </p:sp>
    </p:spTree>
    <p:extLst>
      <p:ext uri="{BB962C8B-B14F-4D97-AF65-F5344CB8AC3E}">
        <p14:creationId xmlns:p14="http://schemas.microsoft.com/office/powerpoint/2010/main" val="2552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828" y="1124744"/>
            <a:ext cx="10801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活動三【蛋糕食譜配對】、活動四【烘焙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！】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張牌卡、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組「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Set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」，教師可依照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狀況進行調整，對於低成就學生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或是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扶助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，最好</a:t>
            </a:r>
            <a:r>
              <a:rPr lang="zh-TW" altLang="zh-TW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先行減少牌卡張數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，或是挑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容易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混淆的「積木卡」，降低學習難度</a:t>
            </a:r>
            <a:r>
              <a:rPr lang="zh-TW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7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1844" y="980728"/>
            <a:ext cx="10513168" cy="463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中各類蛋糕口味命名主要是根據積木顏色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以便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學生聯想記憶，例如：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公分長的「紅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積木組成「草莓蛋糕」、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公分長的「青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積木組成「香草蛋糕」、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公分長的「紫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積木組成「葡萄蛋糕」</a:t>
            </a: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，老師可讓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8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</a:pPr>
            <a:r>
              <a:rPr lang="en-US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</a:t>
            </a:r>
            <a:r>
              <a:rPr lang="zh-TW" altLang="zh-TW" sz="3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命名，全班取得共識即可。</a:t>
            </a:r>
          </a:p>
        </p:txBody>
      </p:sp>
    </p:spTree>
    <p:extLst>
      <p:ext uri="{BB962C8B-B14F-4D97-AF65-F5344CB8AC3E}">
        <p14:creationId xmlns:p14="http://schemas.microsoft.com/office/powerpoint/2010/main" val="12678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/>
          <a:stretch/>
        </p:blipFill>
        <p:spPr>
          <a:xfrm>
            <a:off x="9694812" y="2421563"/>
            <a:ext cx="2174751" cy="19145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420888"/>
            <a:ext cx="2394000" cy="19152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464113" y="2924944"/>
            <a:ext cx="749435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Fun</a:t>
            </a:r>
            <a:r>
              <a:rPr lang="zh-TW" altLang="en-US" sz="6000" b="1" dirty="0" smtClean="0">
                <a:ln w="22225">
                  <a:solidFill>
                    <a:srgbClr val="B818B4"/>
                  </a:solidFill>
                  <a:prstDash val="solid"/>
                </a:ln>
                <a:solidFill>
                  <a:srgbClr val="B818B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╳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Fun</a:t>
            </a:r>
            <a:r>
              <a:rPr lang="zh-TW" altLang="en-US" sz="6000" dirty="0">
                <a:ln w="22225">
                  <a:solidFill>
                    <a:srgbClr val="B818B4"/>
                  </a:solidFill>
                  <a:prstDash val="solid"/>
                </a:ln>
                <a:solidFill>
                  <a:srgbClr val="B818B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心學數學</a:t>
            </a:r>
          </a:p>
        </p:txBody>
      </p:sp>
    </p:spTree>
    <p:extLst>
      <p:ext uri="{BB962C8B-B14F-4D97-AF65-F5344CB8AC3E}">
        <p14:creationId xmlns:p14="http://schemas.microsoft.com/office/powerpoint/2010/main" val="20977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8326660" y="3140968"/>
            <a:ext cx="3215253" cy="3140968"/>
            <a:chOff x="7604303" y="2132856"/>
            <a:chExt cx="3431277" cy="335699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588" y="2132856"/>
              <a:ext cx="3356992" cy="3356992"/>
            </a:xfrm>
            <a:prstGeom prst="rect">
              <a:avLst/>
            </a:prstGeom>
          </p:spPr>
        </p:pic>
        <p:grpSp>
          <p:nvGrpSpPr>
            <p:cNvPr id="12" name="群組 11"/>
            <p:cNvGrpSpPr/>
            <p:nvPr/>
          </p:nvGrpSpPr>
          <p:grpSpPr>
            <a:xfrm rot="20215305">
              <a:off x="7604303" y="2983573"/>
              <a:ext cx="1232976" cy="974913"/>
              <a:chOff x="4942284" y="462872"/>
              <a:chExt cx="1872208" cy="1669984"/>
            </a:xfrm>
          </p:grpSpPr>
          <p:sp>
            <p:nvSpPr>
              <p:cNvPr id="3" name="圓角矩形 2"/>
              <p:cNvSpPr/>
              <p:nvPr/>
            </p:nvSpPr>
            <p:spPr>
              <a:xfrm>
                <a:off x="4942284" y="1268760"/>
                <a:ext cx="1872208" cy="864096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4945893" y="1101370"/>
                <a:ext cx="1864988" cy="10016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TW" sz="3200" b="1" cap="none" spc="0" dirty="0" smtClean="0">
                    <a:ln w="9525">
                      <a:solidFill>
                        <a:srgbClr val="FFFF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open</a:t>
                </a:r>
                <a:endParaRPr lang="zh-TW" altLang="en-US" sz="3200" b="1" cap="none" spc="0" dirty="0">
                  <a:ln w="9525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 flipV="1">
                <a:off x="5302324" y="548680"/>
                <a:ext cx="504056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>
                <a:off x="5790085" y="557064"/>
                <a:ext cx="664367" cy="71169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橢圓 9"/>
              <p:cNvSpPr>
                <a:spLocks noChangeAspect="1"/>
              </p:cNvSpPr>
              <p:nvPr/>
            </p:nvSpPr>
            <p:spPr>
              <a:xfrm>
                <a:off x="5726976" y="462872"/>
                <a:ext cx="188803" cy="180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894" r="8469" b="894"/>
          <a:stretch/>
        </p:blipFill>
        <p:spPr>
          <a:xfrm>
            <a:off x="413566" y="1268912"/>
            <a:ext cx="2970844" cy="2736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590453" y="2102582"/>
            <a:ext cx="5955476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【</a:t>
            </a:r>
            <a:r>
              <a:rPr lang="zh-TW" altLang="zh-TW" sz="4400" b="1" kern="100" dirty="0">
                <a:solidFill>
                  <a:srgbClr val="538135"/>
                </a:solidFill>
                <a:ea typeface="標楷體" panose="03000509000000000000" pitchFamily="65" charset="-120"/>
                <a:cs typeface="AMHDH B+ DLF"/>
              </a:rPr>
              <a:t>活動一</a:t>
            </a:r>
            <a:r>
              <a:rPr lang="en-US" altLang="zh-TW" sz="4400" b="1" kern="100" dirty="0" smtClean="0">
                <a:solidFill>
                  <a:srgbClr val="53813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MHDH B+ DLF"/>
              </a:rPr>
              <a:t>】</a:t>
            </a:r>
            <a:endParaRPr lang="en-US" altLang="zh-TW" sz="4400" b="1" kern="100" dirty="0" smtClean="0">
              <a:solidFill>
                <a:srgbClr val="538135"/>
              </a:solidFill>
              <a:ea typeface="標楷體" panose="03000509000000000000" pitchFamily="65" charset="-120"/>
              <a:cs typeface="AMHDH B+ DLF"/>
            </a:endParaRPr>
          </a:p>
          <a:p>
            <a:endParaRPr lang="en-US" altLang="zh-TW" sz="3200" b="1" kern="100" dirty="0" smtClean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b="1" kern="100" dirty="0">
              <a:solidFill>
                <a:srgbClr val="538135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數學</a:t>
            </a:r>
            <a:r>
              <a:rPr lang="zh-TW" altLang="zh-TW" sz="5000" b="1" kern="100" dirty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烘焙坊開張囉</a:t>
            </a:r>
            <a:r>
              <a:rPr lang="zh-TW" altLang="zh-TW" sz="5000" b="1" kern="100" dirty="0" smtClean="0">
                <a:solidFill>
                  <a:srgbClr val="538135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3551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1" y="771222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街上新開了一家「烘焙坊」，烘焙坊推出各種口味的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5900" y="1509223"/>
            <a:ext cx="2454944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00"/>
              </a:lnSpc>
            </a:pPr>
            <a:r>
              <a:rPr lang="zh-TW" altLang="zh-TW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草莓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7500"/>
              </a:lnSpc>
            </a:pPr>
            <a:r>
              <a:rPr lang="zh-TW" altLang="zh-TW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葡萄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7500"/>
              </a:lnSpc>
            </a:pPr>
            <a:r>
              <a:rPr lang="zh-TW" altLang="zh-TW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檸檬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7500"/>
              </a:lnSpc>
            </a:pPr>
            <a:r>
              <a:rPr lang="zh-TW" altLang="en-US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巧克力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7500"/>
              </a:lnSpc>
            </a:pPr>
            <a:r>
              <a:rPr lang="zh-TW" altLang="en-US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橘子</a:t>
            </a:r>
            <a:r>
              <a:rPr lang="zh-TW" altLang="en-US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5374331" y="1421487"/>
            <a:ext cx="1968578" cy="5008871"/>
            <a:chOff x="8254652" y="872776"/>
            <a:chExt cx="1828417" cy="547199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199" y="872776"/>
              <a:ext cx="398573" cy="540000"/>
            </a:xfrm>
            <a:prstGeom prst="rect">
              <a:avLst/>
            </a:prstGeom>
          </p:spPr>
        </p:pic>
        <p:grpSp>
          <p:nvGrpSpPr>
            <p:cNvPr id="7" name="群組 6"/>
            <p:cNvGrpSpPr>
              <a:grpSpLocks noChangeAspect="1"/>
            </p:cNvGrpSpPr>
            <p:nvPr/>
          </p:nvGrpSpPr>
          <p:grpSpPr>
            <a:xfrm>
              <a:off x="8254652" y="1340768"/>
              <a:ext cx="1828417" cy="5004000"/>
              <a:chOff x="8139680" y="836712"/>
              <a:chExt cx="2093912" cy="5829300"/>
            </a:xfrm>
          </p:grpSpPr>
          <p:pic>
            <p:nvPicPr>
              <p:cNvPr id="8" name="圖片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9154" y="836712"/>
                <a:ext cx="43497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圖片 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759" y="1484412"/>
                <a:ext cx="639763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圖片 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1983" y="2132112"/>
                <a:ext cx="849313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圖片 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5620" y="2779812"/>
                <a:ext cx="1062038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圖片 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7039" y="3427512"/>
                <a:ext cx="1219200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圖片 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0676" y="4075212"/>
                <a:ext cx="14319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圖片 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5900" y="4722912"/>
                <a:ext cx="164147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圖片 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1599" y="5370612"/>
                <a:ext cx="187007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圖片 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9680" y="6018312"/>
                <a:ext cx="2093912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矩形 16"/>
          <p:cNvSpPr/>
          <p:nvPr/>
        </p:nvSpPr>
        <p:spPr>
          <a:xfrm>
            <a:off x="8608020" y="1869899"/>
            <a:ext cx="252695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zh-TW" altLang="zh-TW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香草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</a:pPr>
            <a:r>
              <a:rPr lang="zh-TW" altLang="zh-TW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香蕉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</a:pPr>
            <a:r>
              <a:rPr lang="zh-TW" altLang="en-US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黑森林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en-US" altLang="zh-TW" sz="3000" kern="1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</a:pPr>
            <a:r>
              <a:rPr lang="zh-TW" altLang="en-US" sz="3800" b="1" kern="1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藍莓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4094420" y="2204864"/>
            <a:ext cx="1577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4094421" y="3122228"/>
            <a:ext cx="1577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4094421" y="4140114"/>
            <a:ext cx="13129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057000" y="5085184"/>
            <a:ext cx="11175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4057000" y="6021288"/>
            <a:ext cx="1080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7006491" y="2564904"/>
            <a:ext cx="1577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7055027" y="3561805"/>
            <a:ext cx="1577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7187309" y="4630324"/>
            <a:ext cx="13129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466476" y="5666943"/>
            <a:ext cx="11175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3852" y="487125"/>
            <a:ext cx="35702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行銷策略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5900" y="1772816"/>
            <a:ext cx="9577064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170815">
              <a:lnSpc>
                <a:spcPts val="40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</a:t>
            </a:r>
            <a:r>
              <a:rPr lang="zh-TW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每一種蛋糕的高度都是薄薄的</a:t>
            </a:r>
            <a:r>
              <a:rPr lang="en-US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公分</a:t>
            </a:r>
            <a:r>
              <a:rPr lang="zh-TW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40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19100" indent="-170815">
              <a:lnSpc>
                <a:spcPts val="4000"/>
              </a:lnSpc>
              <a:spcBef>
                <a:spcPts val="360"/>
              </a:spcBef>
              <a:spcAft>
                <a:spcPts val="360"/>
              </a:spcAft>
            </a:pPr>
            <a:endParaRPr lang="zh-TW" altLang="zh-TW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19100" indent="-17081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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每一種蛋糕必須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包含</a:t>
            </a:r>
            <a:r>
              <a:rPr lang="en-US" altLang="zh-TW" sz="2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TW" sz="2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不同的口味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組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19100" indent="-17081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合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，且每種口味的蛋糕都是以</a:t>
            </a:r>
            <a:r>
              <a:rPr lang="zh-TW" altLang="zh-TW" sz="4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長方形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進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19100" indent="-17081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行組合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zh-TW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4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9796" y="980728"/>
            <a:ext cx="10657184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170815">
              <a:lnSpc>
                <a:spcPts val="44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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蛋糕售價以最上層的</a:t>
            </a:r>
            <a:r>
              <a:rPr lang="zh-TW" altLang="zh-TW" sz="40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面積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計算，不分口味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  <a:p>
            <a:pPr marL="419100" indent="-170815">
              <a:lnSpc>
                <a:spcPts val="44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</a:t>
            </a:r>
            <a:r>
              <a:rPr lang="en-US" altLang="zh-TW" sz="40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zh-TW" sz="40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平方公分售價</a:t>
            </a:r>
            <a:r>
              <a:rPr lang="en-US" altLang="zh-TW" sz="40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zh-TW" sz="40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，以下列這一款巧克力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endParaRPr lang="en-US" altLang="zh-TW" sz="40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19100" indent="-170815">
              <a:lnSpc>
                <a:spcPts val="44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葡萄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兩種口味組合蛋糕為例</a:t>
            </a:r>
            <a:r>
              <a:rPr lang="zh-TW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4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zh-TW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3" y="3284984"/>
            <a:ext cx="5341239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238428" y="3140968"/>
            <a:ext cx="5760640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82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巧克力蛋糕：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8 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ⅹ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600" kern="100" dirty="0" smtClean="0">
                <a:latin typeface="標楷體" panose="03000509000000000000" pitchFamily="65" charset="-120"/>
                <a:cs typeface="Arial" panose="020B0604020202020204" pitchFamily="34" charset="0"/>
              </a:rPr>
              <a:t>3 = 24</a:t>
            </a:r>
            <a:endParaRPr lang="zh-TW" altLang="zh-TW" sz="3600" kern="100" dirty="0">
              <a:latin typeface="Times New Roman" panose="02020603050405020304" pitchFamily="18" charset="0"/>
            </a:endParaRPr>
          </a:p>
          <a:p>
            <a:pPr indent="51562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葡萄蛋糕：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4 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ⅹ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600" kern="100" dirty="0" smtClean="0">
                <a:latin typeface="標楷體" panose="03000509000000000000" pitchFamily="65" charset="-120"/>
                <a:cs typeface="Arial" panose="020B0604020202020204" pitchFamily="34" charset="0"/>
              </a:rPr>
              <a:t>3 </a:t>
            </a:r>
            <a:r>
              <a:rPr lang="en-US" altLang="zh-TW" sz="3600" kern="100" dirty="0">
                <a:latin typeface="標楷體" panose="03000509000000000000" pitchFamily="65" charset="-120"/>
                <a:cs typeface="Arial" panose="020B0604020202020204" pitchFamily="34" charset="0"/>
              </a:rPr>
              <a:t>= 12</a:t>
            </a:r>
            <a:endParaRPr lang="zh-TW" altLang="zh-TW" sz="3600" kern="100" dirty="0">
              <a:latin typeface="Times New Roman" panose="02020603050405020304" pitchFamily="18" charset="0"/>
            </a:endParaRPr>
          </a:p>
          <a:p>
            <a:pPr indent="51562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cs typeface="Arial" panose="020B0604020202020204" pitchFamily="34" charset="0"/>
              </a:rPr>
              <a:t> 24 + 12 = 36</a:t>
            </a:r>
            <a:endParaRPr lang="zh-TW" altLang="zh-TW" sz="3600" kern="100" dirty="0">
              <a:latin typeface="Times New Roman" panose="02020603050405020304" pitchFamily="18" charset="0"/>
            </a:endParaRPr>
          </a:p>
          <a:p>
            <a:pPr indent="33782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蛋糕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售價訂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為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36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  <a:endParaRPr lang="zh-TW" altLang="zh-TW" sz="3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894" r="8469" b="894"/>
          <a:stretch/>
        </p:blipFill>
        <p:spPr>
          <a:xfrm>
            <a:off x="1773932" y="1052736"/>
            <a:ext cx="3127211" cy="288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13892" y="2204864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zh-TW" altLang="en-US" sz="44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請列出算式算算看</a:t>
            </a: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4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endParaRPr lang="en-US" altLang="zh-TW" sz="4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下列</a:t>
            </a:r>
            <a:r>
              <a:rPr lang="zh-TW" altLang="en-US" sz="44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這幾款蛋糕的售價是</a:t>
            </a:r>
            <a:r>
              <a:rPr lang="zh-TW" altLang="en-US" sz="4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多少</a:t>
            </a:r>
            <a:r>
              <a:rPr lang="zh-TW" altLang="en-US" sz="44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元！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垂直和水平設計範本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71_TF03460606" id="{638BBF48-2DEA-4A47-85E2-41B0129B80EC}" vid="{5ECF3C74-962E-4F95-81EF-B35DCC1727E5}"/>
    </a:ext>
  </a:extLst>
</a:theme>
</file>

<file path=ppt/theme/theme2.xml><?xml version="1.0" encoding="utf-8"?>
<a:theme xmlns:a="http://schemas.openxmlformats.org/drawingml/2006/main" name="Office 佈景主題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垂直和水平設計投影片</Template>
  <TotalTime>1633</TotalTime>
  <Words>2010</Words>
  <Application>Microsoft Office PowerPoint</Application>
  <PresentationFormat>自訂</PresentationFormat>
  <Paragraphs>177</Paragraphs>
  <Slides>48</Slides>
  <Notes>46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0" baseType="lpstr">
      <vt:lpstr>AMHDH B+ DLF</vt:lpstr>
      <vt:lpstr>Livvic</vt:lpstr>
      <vt:lpstr>Microsoft JhengHei UI</vt:lpstr>
      <vt:lpstr>Roboto Condensed Light</vt:lpstr>
      <vt:lpstr>微軟正黑體</vt:lpstr>
      <vt:lpstr>新細明體</vt:lpstr>
      <vt:lpstr>標楷體</vt:lpstr>
      <vt:lpstr>Arial</vt:lpstr>
      <vt:lpstr>Century Gothic</vt:lpstr>
      <vt:lpstr>Times New Roman</vt:lpstr>
      <vt:lpstr>Wingdings</vt:lpstr>
      <vt:lpstr>垂直和水平設計範本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mickey</dc:creator>
  <cp:lastModifiedBy>mickey</cp:lastModifiedBy>
  <cp:revision>112</cp:revision>
  <dcterms:created xsi:type="dcterms:W3CDTF">2021-03-16T05:43:50Z</dcterms:created>
  <dcterms:modified xsi:type="dcterms:W3CDTF">2021-04-17T02:17:54Z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