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0921FF4-1190-42A8-A3AA-1262FF7EECCC}" type="datetimeFigureOut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7E3A98D-608E-482D-86A8-7D5A741215D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1FF4-1190-42A8-A3AA-1262FF7EECCC}" type="datetimeFigureOut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A98D-608E-482D-86A8-7D5A741215D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1FF4-1190-42A8-A3AA-1262FF7EECCC}" type="datetimeFigureOut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A98D-608E-482D-86A8-7D5A741215D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1FF4-1190-42A8-A3AA-1262FF7EECCC}" type="datetimeFigureOut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A98D-608E-482D-86A8-7D5A741215D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0921FF4-1190-42A8-A3AA-1262FF7EECCC}" type="datetimeFigureOut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A98D-608E-482D-86A8-7D5A741215D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1FF4-1190-42A8-A3AA-1262FF7EECCC}" type="datetimeFigureOut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A98D-608E-482D-86A8-7D5A741215D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1FF4-1190-42A8-A3AA-1262FF7EECCC}" type="datetimeFigureOut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A98D-608E-482D-86A8-7D5A741215D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921FF4-1190-42A8-A3AA-1262FF7EECCC}" type="datetimeFigureOut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A98D-608E-482D-86A8-7D5A741215D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1FF4-1190-42A8-A3AA-1262FF7EECCC}" type="datetimeFigureOut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A98D-608E-482D-86A8-7D5A741215D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0921FF4-1190-42A8-A3AA-1262FF7EECCC}" type="datetimeFigureOut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A98D-608E-482D-86A8-7D5A741215D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0921FF4-1190-42A8-A3AA-1262FF7EECCC}" type="datetimeFigureOut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A98D-608E-482D-86A8-7D5A741215D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0921FF4-1190-42A8-A3AA-1262FF7EECCC}" type="datetimeFigureOut">
              <a:rPr lang="zh-TW" altLang="en-US" smtClean="0"/>
              <a:t>2014/4/8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7E3A98D-608E-482D-86A8-7D5A741215D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柯慶明</a:t>
            </a:r>
            <a:endParaRPr lang="en-US" altLang="zh-TW" sz="32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2014.04.08</a:t>
            </a:r>
            <a:endParaRPr lang="zh-TW" altLang="en-US" sz="32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63888" y="1417320"/>
            <a:ext cx="5296648" cy="2304288"/>
          </a:xfrm>
        </p:spPr>
        <p:txBody>
          <a:bodyPr/>
          <a:lstStyle/>
          <a:p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白先勇！白先勇！</a:t>
            </a:r>
            <a:r>
              <a:rPr lang="zh-TW" altLang="zh-TW" b="1" dirty="0"/>
              <a:t/>
            </a:r>
            <a:br>
              <a:rPr lang="zh-TW" altLang="zh-TW" b="1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3705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3901034"/>
          </a:xfrm>
        </p:spPr>
        <p:txBody>
          <a:bodyPr>
            <a:noAutofit/>
          </a:bodyPr>
          <a:lstStyle/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其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其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其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作品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8088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>
          <a:xfrm>
            <a:off x="3563888" y="548680"/>
            <a:ext cx="5120640" cy="1476375"/>
          </a:xfrm>
        </p:spPr>
        <p:txBody>
          <a:bodyPr>
            <a:normAutofit/>
          </a:bodyPr>
          <a:lstStyle/>
          <a:p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早期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寂寞的十七歲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玉卿嫂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9399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>
          <a:xfrm>
            <a:off x="3707904" y="908720"/>
            <a:ext cx="5120640" cy="1476375"/>
          </a:xfrm>
        </p:spPr>
        <p:txBody>
          <a:bodyPr>
            <a:normAutofit/>
          </a:bodyPr>
          <a:lstStyle/>
          <a:p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紐約客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謫仙記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芝加哥之死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143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>
          <a:xfrm>
            <a:off x="3707904" y="908720"/>
            <a:ext cx="5120640" cy="1476375"/>
          </a:xfrm>
        </p:spPr>
        <p:txBody>
          <a:bodyPr>
            <a:normAutofit/>
          </a:bodyPr>
          <a:lstStyle/>
          <a:p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臺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北人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3053681"/>
          </a:xfrm>
        </p:spPr>
        <p:txBody>
          <a:bodyPr>
            <a:normAutofit/>
          </a:bodyPr>
          <a:lstStyle/>
          <a:p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花橋榮記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遊園驚夢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冬夜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79624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9513" y="692696"/>
            <a:ext cx="849694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〈</a:t>
            </a:r>
            <a:r>
              <a:rPr lang="zh-TW" altLang="en-US" sz="2400" dirty="0" smtClean="0"/>
              <a:t>花橋榮記</a:t>
            </a:r>
            <a:r>
              <a:rPr lang="en-US" altLang="zh-TW" sz="2400" dirty="0" smtClean="0"/>
              <a:t>〉</a:t>
            </a:r>
          </a:p>
          <a:p>
            <a:endParaRPr lang="en-US" altLang="zh-TW" sz="2400" dirty="0"/>
          </a:p>
          <a:p>
            <a:r>
              <a:rPr lang="zh-TW" altLang="en-US" sz="2400" dirty="0"/>
              <a:t> </a:t>
            </a:r>
            <a:r>
              <a:rPr lang="zh-TW" altLang="en-US" sz="2400" dirty="0" smtClean="0"/>
              <a:t>        顧客</a:t>
            </a:r>
            <a:r>
              <a:rPr lang="zh-TW" altLang="en-US" sz="2400" dirty="0"/>
              <a:t>裡，許多卻是我們廣西同鄉，為著要吃點家鄉味，才常年來我們這裡光顧，尤其是在我們店裡包飯的，都是清一色的廣西佬。大家聊起來，總難免攀得上三五門子親戚。這批老光桿子，在我家裡包飯，有的一包三年五載，有的竟至七年八年，吃到最後一口飯為止。像那個李老頭，從前在柳州做大木材生意，人都叫他「李半城」，說是城裡的房子，他佔了一半。兒子在台中開雜貨鋪，把老頭子一個人摔在台北，半年匯一張支票來。他在我們店裡包了八年飯，砸破了我兩打飯碗，因為他的手扯雞爪瘋，捧起碗來便打顫。老傢伙愛唱</a:t>
            </a:r>
            <a:r>
              <a:rPr lang="en-US" altLang="zh-TW" sz="2400" dirty="0"/>
              <a:t>《</a:t>
            </a:r>
            <a:r>
              <a:rPr lang="zh-TW" altLang="en-US" sz="2400" dirty="0"/>
              <a:t>天雷報</a:t>
            </a:r>
            <a:r>
              <a:rPr lang="en-US" altLang="zh-TW" sz="2400" dirty="0"/>
              <a:t>》</a:t>
            </a:r>
            <a:r>
              <a:rPr lang="zh-TW" altLang="en-US" sz="2400" dirty="0"/>
              <a:t>，一唱便是一把鼻涕，兩行眼淚。那晚他一個人點了一桌子菜，吃得精光，說是他七十大壽，那曉得第二天便上了吊。我們都跑去看，就在我們巷子口那個小公園裡一棵大枯樹上，老頭子吊在上頭，一雙破棉鞋落在地上，一頂黑氈帽滾跌在旁邊。他欠的飯錢，我向他兒子討，還遭那個挨刀的狠狠搶白了一頓。</a:t>
            </a:r>
          </a:p>
        </p:txBody>
      </p:sp>
    </p:spTree>
    <p:extLst>
      <p:ext uri="{BB962C8B-B14F-4D97-AF65-F5344CB8AC3E}">
        <p14:creationId xmlns:p14="http://schemas.microsoft.com/office/powerpoint/2010/main" val="2109025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323528" y="0"/>
            <a:ext cx="820891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200" dirty="0" smtClean="0"/>
              <a:t>〈</a:t>
            </a:r>
            <a:r>
              <a:rPr lang="zh-TW" altLang="en-US" sz="2200" dirty="0" smtClean="0"/>
              <a:t>遊園驚夢</a:t>
            </a:r>
            <a:r>
              <a:rPr lang="en-US" altLang="zh-TW" sz="2200" dirty="0" smtClean="0"/>
              <a:t>〉</a:t>
            </a:r>
          </a:p>
          <a:p>
            <a:endParaRPr lang="en-US" altLang="zh-TW" sz="2200" dirty="0" smtClean="0"/>
          </a:p>
          <a:p>
            <a:r>
              <a:rPr lang="zh-TW" altLang="en-US" sz="2200" dirty="0" smtClean="0"/>
              <a:t>        杜麗娘</a:t>
            </a:r>
            <a:r>
              <a:rPr lang="zh-TW" altLang="en-US" sz="2200" dirty="0"/>
              <a:t>快要入夢了，柳夢梅也該上場了。可是吳聲豪卻說，「驚夢」裡幽會那一段，最是露骨不過的。（吳師傅，低一點兒吧，今晚我喝多了酒。）然而他卻偏捧著酒杯過來叫道：夫人。他那雙烏光水滑的馬靴啪噠一聲靠在一處，一雙白銅馬刺扎得人的眼睛都發疼了。他喝得眼皮泛了桃花，還要那麼叫道：夫人。我來扶你上馬，夫人，他說道，他的馬褲把兩條修長的腿子繃得滾圓，夾在馬肚子上，像一雙鉗子。他的馬是白的，路也是白的，樹幹子也是白的，他那匹白馬在猛烈的太陽底下照得發了亮。他們說：到中山陵的那條路上兩旁種滿了白樺樹。他那匹白馬在樺樹林子裡奔跑起來，活像一頭麥稈叢中亂竄的白兔兒。太陽照在馬背上，蒸出了一縷縷的白煙來。一匹白的。一匹黑的</a:t>
            </a:r>
            <a:r>
              <a:rPr lang="en-US" altLang="zh-TW" sz="2200" dirty="0"/>
              <a:t>——</a:t>
            </a:r>
            <a:r>
              <a:rPr lang="zh-TW" altLang="en-US" sz="2200" dirty="0"/>
              <a:t>兩匹馬都在淌著汗。而他身上卻沾滿了觸鼻的馬汗。他的眉毛變得碧青，眼睛像兩團燒著了的黑火，汗珠子一行行從他額上流到他鮮紅的顴上來。太陽，我叫道。太陽照得人的眼睛都睜不開了。那些樹幹子，又白淨，又細滑，一層層的樹皮都卸掉了，露出裡面赤裸裸的嫩肉來。他們說：那條路上種滿了白樺樹。太陽，我叫道，太陽直射到人的眼睛上來了。於是他便放柔了聲音喚道：夫人。錢將軍的夫人。</a:t>
            </a:r>
          </a:p>
        </p:txBody>
      </p:sp>
    </p:spTree>
    <p:extLst>
      <p:ext uri="{BB962C8B-B14F-4D97-AF65-F5344CB8AC3E}">
        <p14:creationId xmlns:p14="http://schemas.microsoft.com/office/powerpoint/2010/main" val="878545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>
          <a:xfrm>
            <a:off x="3707904" y="908720"/>
            <a:ext cx="5120640" cy="2160240"/>
          </a:xfrm>
        </p:spPr>
        <p:txBody>
          <a:bodyPr>
            <a:normAutofit/>
          </a:bodyPr>
          <a:lstStyle/>
          <a:p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D.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孽子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舞台劇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139952" y="3212976"/>
            <a:ext cx="5129543" cy="2045569"/>
          </a:xfrm>
        </p:spPr>
        <p:txBody>
          <a:bodyPr>
            <a:normAutofit/>
          </a:bodyPr>
          <a:lstStyle/>
          <a:p>
            <a: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遊園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驚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夢；孽子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0274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>
          <a:xfrm>
            <a:off x="3707904" y="1196752"/>
            <a:ext cx="5120640" cy="4680520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電影：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玉卿嫂；孤戀花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電視：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孽子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崑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劇：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青春版牡丹亭；  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5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新編玉簪記</a:t>
            </a:r>
            <a:endParaRPr lang="en-US" altLang="zh-TW" sz="35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5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0274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TC101790493[[fn=美式蘇活風]]</Template>
  <TotalTime>48</TotalTime>
  <Words>744</Words>
  <Application>Microsoft Office PowerPoint</Application>
  <PresentationFormat>如螢幕大小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Soho</vt:lpstr>
      <vt:lpstr>白先勇！白先勇！ </vt:lpstr>
      <vt:lpstr>PowerPoint 簡報</vt:lpstr>
      <vt:lpstr>◆寂寞的十七歲  ◆玉卿嫂</vt:lpstr>
      <vt:lpstr> ◆謫仙記  ◆芝加哥之死</vt:lpstr>
      <vt:lpstr> ◆花橋榮記  ◆遊園驚夢  ◆冬夜</vt:lpstr>
      <vt:lpstr>PowerPoint 簡報</vt:lpstr>
      <vt:lpstr>PowerPoint 簡報</vt:lpstr>
      <vt:lpstr> 遊園驚夢；孽子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白先勇！白先勇！</dc:title>
  <dc:creator>PC</dc:creator>
  <cp:lastModifiedBy>user</cp:lastModifiedBy>
  <cp:revision>4</cp:revision>
  <dcterms:created xsi:type="dcterms:W3CDTF">2014-04-07T03:36:11Z</dcterms:created>
  <dcterms:modified xsi:type="dcterms:W3CDTF">2014-04-08T06:00:34Z</dcterms:modified>
</cp:coreProperties>
</file>