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26"/>
  </p:notesMasterIdLst>
  <p:sldIdLst>
    <p:sldId id="256" r:id="rId2"/>
    <p:sldId id="303" r:id="rId3"/>
    <p:sldId id="310" r:id="rId4"/>
    <p:sldId id="304" r:id="rId5"/>
    <p:sldId id="305" r:id="rId6"/>
    <p:sldId id="306" r:id="rId7"/>
    <p:sldId id="307" r:id="rId8"/>
    <p:sldId id="308" r:id="rId9"/>
    <p:sldId id="309" r:id="rId10"/>
    <p:sldId id="311" r:id="rId11"/>
    <p:sldId id="312" r:id="rId12"/>
    <p:sldId id="301" r:id="rId13"/>
    <p:sldId id="302" r:id="rId14"/>
    <p:sldId id="313" r:id="rId15"/>
    <p:sldId id="314" r:id="rId16"/>
    <p:sldId id="315" r:id="rId17"/>
    <p:sldId id="316" r:id="rId18"/>
    <p:sldId id="319" r:id="rId19"/>
    <p:sldId id="317" r:id="rId20"/>
    <p:sldId id="318" r:id="rId21"/>
    <p:sldId id="320" r:id="rId22"/>
    <p:sldId id="323" r:id="rId23"/>
    <p:sldId id="282" r:id="rId24"/>
    <p:sldId id="283" r:id="rId25"/>
  </p:sldIdLst>
  <p:sldSz cx="9144000" cy="5143500" type="screen16x9"/>
  <p:notesSz cx="6858000" cy="9144000"/>
  <p:embeddedFontLst>
    <p:embeddedFont>
      <p:font typeface="Roboto" panose="02020500000000000000" charset="0"/>
      <p:regular r:id="rId27"/>
      <p:bold r:id="rId28"/>
      <p:italic r:id="rId29"/>
      <p:boldItalic r:id="rId30"/>
    </p:embeddedFont>
    <p:embeddedFont>
      <p:font typeface="Microsoft JhengHei" panose="020B0604030504040204" pitchFamily="34" charset="-120"/>
      <p:regular r:id="rId31"/>
      <p:bold r:id="rId32"/>
    </p:embeddedFont>
    <p:embeddedFont>
      <p:font typeface="Nunito" panose="02020500000000000000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94" autoAdjust="0"/>
    <p:restoredTop sz="94660"/>
  </p:normalViewPr>
  <p:slideViewPr>
    <p:cSldViewPr snapToGrid="0">
      <p:cViewPr varScale="1">
        <p:scale>
          <a:sx n="144" d="100"/>
          <a:sy n="144" d="100"/>
        </p:scale>
        <p:origin x="10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Shape 3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1111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72539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Shape 3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67216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Shape 3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76516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Shape 2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8919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Shape 2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19926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Shape 3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hape 3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Shape 3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408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45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2492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3792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65682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01574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Shape 3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71591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Shape 3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7052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30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" name="Shape 12"/>
          <p:cNvSpPr/>
          <p:nvPr/>
        </p:nvSpPr>
        <p:spPr>
          <a:xfrm rot="10800000">
            <a:off x="5058904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" name="Shape 13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4" name="Shape 14"/>
          <p:cNvGrpSpPr/>
          <p:nvPr/>
        </p:nvGrpSpPr>
        <p:grpSpPr>
          <a:xfrm>
            <a:off x="255200" y="592"/>
            <a:ext cx="2250362" cy="1044300"/>
            <a:chOff x="255200" y="592"/>
            <a:chExt cx="2250362" cy="1044300"/>
          </a:xfrm>
        </p:grpSpPr>
        <p:sp>
          <p:nvSpPr>
            <p:cNvPr id="15" name="Shape 15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" name="Shape 16"/>
            <p:cNvSpPr/>
            <p:nvPr/>
          </p:nvSpPr>
          <p:spPr>
            <a:xfrm>
              <a:off x="509631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" name="Shape 17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18" name="Shape 18"/>
          <p:cNvGrpSpPr/>
          <p:nvPr/>
        </p:nvGrpSpPr>
        <p:grpSpPr>
          <a:xfrm>
            <a:off x="905394" y="592"/>
            <a:ext cx="2250362" cy="1044300"/>
            <a:chOff x="905394" y="592"/>
            <a:chExt cx="2250362" cy="1044300"/>
          </a:xfrm>
        </p:grpSpPr>
        <p:sp>
          <p:nvSpPr>
            <p:cNvPr id="19" name="Shape 19"/>
            <p:cNvSpPr/>
            <p:nvPr/>
          </p:nvSpPr>
          <p:spPr>
            <a:xfrm>
              <a:off x="1414257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" name="Shape 20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" name="Shape 21"/>
            <p:cNvSpPr/>
            <p:nvPr/>
          </p:nvSpPr>
          <p:spPr>
            <a:xfrm>
              <a:off x="905394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22" name="Shape 22"/>
          <p:cNvGrpSpPr/>
          <p:nvPr/>
        </p:nvGrpSpPr>
        <p:grpSpPr>
          <a:xfrm>
            <a:off x="7057467" y="5088"/>
            <a:ext cx="1851282" cy="752107"/>
            <a:chOff x="6917200" y="0"/>
            <a:chExt cx="2227776" cy="863400"/>
          </a:xfrm>
        </p:grpSpPr>
        <p:sp>
          <p:nvSpPr>
            <p:cNvPr id="23" name="Shape 2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" name="Shape 24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" name="Shape 25"/>
            <p:cNvSpPr/>
            <p:nvPr/>
          </p:nvSpPr>
          <p:spPr>
            <a:xfrm>
              <a:off x="6917200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26" name="Shape 26"/>
          <p:cNvGrpSpPr/>
          <p:nvPr/>
        </p:nvGrpSpPr>
        <p:grpSpPr>
          <a:xfrm>
            <a:off x="6553031" y="4217851"/>
            <a:ext cx="2389067" cy="925737"/>
            <a:chOff x="6917200" y="0"/>
            <a:chExt cx="2227776" cy="863400"/>
          </a:xfrm>
        </p:grpSpPr>
        <p:sp>
          <p:nvSpPr>
            <p:cNvPr id="27" name="Shape 27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" name="Shape 2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" name="Shape 29"/>
            <p:cNvSpPr/>
            <p:nvPr/>
          </p:nvSpPr>
          <p:spPr>
            <a:xfrm>
              <a:off x="6917200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30" name="Shape 30"/>
          <p:cNvGrpSpPr/>
          <p:nvPr/>
        </p:nvGrpSpPr>
        <p:grpSpPr>
          <a:xfrm>
            <a:off x="199148" y="4055651"/>
            <a:ext cx="2795414" cy="1083307"/>
            <a:chOff x="6917200" y="0"/>
            <a:chExt cx="2227776" cy="863400"/>
          </a:xfrm>
        </p:grpSpPr>
        <p:sp>
          <p:nvSpPr>
            <p:cNvPr id="31" name="Shape 3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" name="Shape 3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" name="Shape 33"/>
            <p:cNvSpPr/>
            <p:nvPr/>
          </p:nvSpPr>
          <p:spPr>
            <a:xfrm>
              <a:off x="6917200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4" name="Shape 34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800"/>
            </a:lvl1pPr>
            <a:lvl2pPr lvl="1" algn="ctr">
              <a:spcBef>
                <a:spcPts val="0"/>
              </a:spcBef>
              <a:buSzPct val="100000"/>
              <a:defRPr sz="3800"/>
            </a:lvl2pPr>
            <a:lvl3pPr lvl="2" algn="ctr">
              <a:spcBef>
                <a:spcPts val="0"/>
              </a:spcBef>
              <a:buSzPct val="100000"/>
              <a:defRPr sz="3800"/>
            </a:lvl3pPr>
            <a:lvl4pPr lvl="3" algn="ctr">
              <a:spcBef>
                <a:spcPts val="0"/>
              </a:spcBef>
              <a:buSzPct val="100000"/>
              <a:defRPr sz="3800"/>
            </a:lvl4pPr>
            <a:lvl5pPr lvl="4" algn="ctr">
              <a:spcBef>
                <a:spcPts val="0"/>
              </a:spcBef>
              <a:buSzPct val="100000"/>
              <a:defRPr sz="3800"/>
            </a:lvl5pPr>
            <a:lvl6pPr lvl="5" algn="ctr">
              <a:spcBef>
                <a:spcPts val="0"/>
              </a:spcBef>
              <a:buSzPct val="100000"/>
              <a:defRPr sz="3800"/>
            </a:lvl6pPr>
            <a:lvl7pPr lvl="6" algn="ctr">
              <a:spcBef>
                <a:spcPts val="0"/>
              </a:spcBef>
              <a:buSzPct val="100000"/>
              <a:defRPr sz="3800"/>
            </a:lvl7pPr>
            <a:lvl8pPr lvl="7" algn="ctr">
              <a:spcBef>
                <a:spcPts val="0"/>
              </a:spcBef>
              <a:buSzPct val="100000"/>
              <a:defRPr sz="3800"/>
            </a:lvl8pPr>
            <a:lvl9pPr lvl="8" algn="ctr">
              <a:spcBef>
                <a:spcPts val="0"/>
              </a:spcBef>
              <a:buSzPct val="100000"/>
              <a:defRPr sz="3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8390733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11" name="Shape 111"/>
          <p:cNvGrpSpPr/>
          <p:nvPr/>
        </p:nvGrpSpPr>
        <p:grpSpPr>
          <a:xfrm>
            <a:off x="5959221" y="4119576"/>
            <a:ext cx="2520951" cy="1024165"/>
            <a:chOff x="6917200" y="0"/>
            <a:chExt cx="2227776" cy="863400"/>
          </a:xfrm>
        </p:grpSpPr>
        <p:sp>
          <p:nvSpPr>
            <p:cNvPr id="112" name="Shape 11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3" name="Shape 11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6917200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115" name="Shape 115"/>
          <p:cNvGrpSpPr/>
          <p:nvPr/>
        </p:nvGrpSpPr>
        <p:grpSpPr>
          <a:xfrm>
            <a:off x="199148" y="2"/>
            <a:ext cx="2795414" cy="1083307"/>
            <a:chOff x="6917200" y="0"/>
            <a:chExt cx="2227776" cy="863400"/>
          </a:xfrm>
        </p:grpSpPr>
        <p:sp>
          <p:nvSpPr>
            <p:cNvPr id="116" name="Shape 116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6917200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Clr>
                <a:schemeClr val="dk2"/>
              </a:buClr>
              <a:buSzPct val="100000"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buClr>
                <a:schemeClr val="dk2"/>
              </a:buClr>
              <a:buSzPct val="100000"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buClr>
                <a:schemeClr val="dk2"/>
              </a:buClr>
              <a:buSzPct val="100000"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buClr>
                <a:schemeClr val="dk2"/>
              </a:buClr>
              <a:buSzPct val="100000"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buClr>
                <a:schemeClr val="dk2"/>
              </a:buClr>
              <a:buSzPct val="100000"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buClr>
                <a:schemeClr val="dk2"/>
              </a:buClr>
              <a:buSzPct val="100000"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buClr>
                <a:schemeClr val="dk2"/>
              </a:buClr>
              <a:buSzPct val="100000"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buClr>
                <a:schemeClr val="dk2"/>
              </a:buClr>
              <a:buSzPct val="100000"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buClr>
                <a:schemeClr val="dk2"/>
              </a:buClr>
              <a:buSzPct val="100000"/>
              <a:defRPr sz="8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sldNum" idx="12"/>
          </p:nvPr>
        </p:nvSpPr>
        <p:spPr>
          <a:xfrm>
            <a:off x="8390733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8390733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39" name="Shape 39"/>
          <p:cNvGrpSpPr/>
          <p:nvPr/>
        </p:nvGrpSpPr>
        <p:grpSpPr>
          <a:xfrm>
            <a:off x="5594190" y="3961114"/>
            <a:ext cx="2910144" cy="1182339"/>
            <a:chOff x="6917200" y="0"/>
            <a:chExt cx="2227776" cy="863400"/>
          </a:xfrm>
        </p:grpSpPr>
        <p:sp>
          <p:nvSpPr>
            <p:cNvPr id="40" name="Shape 40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" name="Shape 4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" name="Shape 42"/>
            <p:cNvSpPr/>
            <p:nvPr/>
          </p:nvSpPr>
          <p:spPr>
            <a:xfrm>
              <a:off x="6917200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43" name="Shape 43"/>
          <p:cNvGrpSpPr/>
          <p:nvPr/>
        </p:nvGrpSpPr>
        <p:grpSpPr>
          <a:xfrm>
            <a:off x="199148" y="2"/>
            <a:ext cx="2795414" cy="1083307"/>
            <a:chOff x="6917200" y="0"/>
            <a:chExt cx="2227776" cy="863400"/>
          </a:xfrm>
        </p:grpSpPr>
        <p:sp>
          <p:nvSpPr>
            <p:cNvPr id="44" name="Shape 44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5" name="Shape 45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6" name="Shape 46"/>
            <p:cNvSpPr/>
            <p:nvPr/>
          </p:nvSpPr>
          <p:spPr>
            <a:xfrm>
              <a:off x="6917200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1888683" y="1746100"/>
            <a:ext cx="5377500" cy="1646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Clr>
                <a:schemeClr val="dk2"/>
              </a:buClr>
              <a:buSzPct val="100000"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buClr>
                <a:schemeClr val="dk2"/>
              </a:buClr>
              <a:buSzPct val="100000"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buClr>
                <a:schemeClr val="dk2"/>
              </a:buClr>
              <a:buSzPct val="100000"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buClr>
                <a:schemeClr val="dk2"/>
              </a:buClr>
              <a:buSzPct val="100000"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buClr>
                <a:schemeClr val="dk2"/>
              </a:buClr>
              <a:buSzPct val="100000"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buClr>
                <a:schemeClr val="dk2"/>
              </a:buClr>
              <a:buSzPct val="100000"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buClr>
                <a:schemeClr val="dk2"/>
              </a:buClr>
              <a:buSzPct val="100000"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buClr>
                <a:schemeClr val="dk2"/>
              </a:buClr>
              <a:buSzPct val="100000"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buClr>
                <a:schemeClr val="dk2"/>
              </a:buClr>
              <a:buSzPct val="100000"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390733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" name="Shape 51"/>
          <p:cNvSpPr/>
          <p:nvPr/>
        </p:nvSpPr>
        <p:spPr>
          <a:xfrm>
            <a:off x="30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" name="Shape 52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3000"/>
            </a:lvl1pPr>
            <a:lvl2pPr lvl="1">
              <a:spcBef>
                <a:spcPts val="0"/>
              </a:spcBef>
              <a:buSzPct val="100000"/>
              <a:defRPr sz="3000"/>
            </a:lvl2pPr>
            <a:lvl3pPr lvl="2">
              <a:spcBef>
                <a:spcPts val="0"/>
              </a:spcBef>
              <a:buSzPct val="100000"/>
              <a:defRPr sz="3000"/>
            </a:lvl3pPr>
            <a:lvl4pPr lvl="3">
              <a:spcBef>
                <a:spcPts val="0"/>
              </a:spcBef>
              <a:buSzPct val="100000"/>
              <a:defRPr sz="3000"/>
            </a:lvl4pPr>
            <a:lvl5pPr lvl="4">
              <a:spcBef>
                <a:spcPts val="0"/>
              </a:spcBef>
              <a:buSzPct val="100000"/>
              <a:defRPr sz="3000"/>
            </a:lvl5pPr>
            <a:lvl6pPr lvl="5">
              <a:spcBef>
                <a:spcPts val="0"/>
              </a:spcBef>
              <a:buSzPct val="100000"/>
              <a:defRPr sz="3000"/>
            </a:lvl6pPr>
            <a:lvl7pPr lvl="6">
              <a:spcBef>
                <a:spcPts val="0"/>
              </a:spcBef>
              <a:buSzPct val="100000"/>
              <a:defRPr sz="3000"/>
            </a:lvl7pPr>
            <a:lvl8pPr lvl="7">
              <a:spcBef>
                <a:spcPts val="0"/>
              </a:spcBef>
              <a:buSzPct val="100000"/>
              <a:defRPr sz="3000"/>
            </a:lvl8pPr>
            <a:lvl9pPr lvl="8">
              <a:spcBef>
                <a:spcPts val="0"/>
              </a:spcBef>
              <a:buSzPct val="100000"/>
              <a:defRPr sz="3000"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8390733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8" name="Shape 58"/>
          <p:cNvSpPr/>
          <p:nvPr/>
        </p:nvSpPr>
        <p:spPr>
          <a:xfrm>
            <a:off x="30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9" name="Shape 5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3000"/>
            </a:lvl1pPr>
            <a:lvl2pPr lvl="1">
              <a:spcBef>
                <a:spcPts val="0"/>
              </a:spcBef>
              <a:buSzPct val="100000"/>
              <a:defRPr sz="3000"/>
            </a:lvl2pPr>
            <a:lvl3pPr lvl="2">
              <a:spcBef>
                <a:spcPts val="0"/>
              </a:spcBef>
              <a:buSzPct val="100000"/>
              <a:defRPr sz="3000"/>
            </a:lvl3pPr>
            <a:lvl4pPr lvl="3">
              <a:spcBef>
                <a:spcPts val="0"/>
              </a:spcBef>
              <a:buSzPct val="100000"/>
              <a:defRPr sz="3000"/>
            </a:lvl4pPr>
            <a:lvl5pPr lvl="4">
              <a:spcBef>
                <a:spcPts val="0"/>
              </a:spcBef>
              <a:buSzPct val="100000"/>
              <a:defRPr sz="3000"/>
            </a:lvl5pPr>
            <a:lvl6pPr lvl="5">
              <a:spcBef>
                <a:spcPts val="0"/>
              </a:spcBef>
              <a:buSzPct val="100000"/>
              <a:defRPr sz="3000"/>
            </a:lvl6pPr>
            <a:lvl7pPr lvl="6">
              <a:spcBef>
                <a:spcPts val="0"/>
              </a:spcBef>
              <a:buSzPct val="100000"/>
              <a:defRPr sz="3000"/>
            </a:lvl7pPr>
            <a:lvl8pPr lvl="7">
              <a:spcBef>
                <a:spcPts val="0"/>
              </a:spcBef>
              <a:buSzPct val="100000"/>
              <a:defRPr sz="3000"/>
            </a:lvl8pPr>
            <a:lvl9pPr lvl="8">
              <a:spcBef>
                <a:spcPts val="0"/>
              </a:spcBef>
              <a:buSzPct val="100000"/>
              <a:defRPr sz="3000"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8390733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6" name="Shape 66"/>
          <p:cNvSpPr/>
          <p:nvPr/>
        </p:nvSpPr>
        <p:spPr>
          <a:xfrm>
            <a:off x="30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7" name="Shape 6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3000"/>
            </a:lvl1pPr>
            <a:lvl2pPr lvl="1">
              <a:spcBef>
                <a:spcPts val="0"/>
              </a:spcBef>
              <a:buSzPct val="100000"/>
              <a:defRPr sz="3000"/>
            </a:lvl2pPr>
            <a:lvl3pPr lvl="2">
              <a:spcBef>
                <a:spcPts val="0"/>
              </a:spcBef>
              <a:buSzPct val="100000"/>
              <a:defRPr sz="3000"/>
            </a:lvl3pPr>
            <a:lvl4pPr lvl="3">
              <a:spcBef>
                <a:spcPts val="0"/>
              </a:spcBef>
              <a:buSzPct val="100000"/>
              <a:defRPr sz="3000"/>
            </a:lvl4pPr>
            <a:lvl5pPr lvl="4">
              <a:spcBef>
                <a:spcPts val="0"/>
              </a:spcBef>
              <a:buSzPct val="100000"/>
              <a:defRPr sz="3000"/>
            </a:lvl5pPr>
            <a:lvl6pPr lvl="5">
              <a:spcBef>
                <a:spcPts val="0"/>
              </a:spcBef>
              <a:buSzPct val="100000"/>
              <a:defRPr sz="3000"/>
            </a:lvl6pPr>
            <a:lvl7pPr lvl="6">
              <a:spcBef>
                <a:spcPts val="0"/>
              </a:spcBef>
              <a:buSzPct val="100000"/>
              <a:defRPr sz="3000"/>
            </a:lvl7pPr>
            <a:lvl8pPr lvl="7">
              <a:spcBef>
                <a:spcPts val="0"/>
              </a:spcBef>
              <a:buSzPct val="100000"/>
              <a:defRPr sz="3000"/>
            </a:lvl8pPr>
            <a:lvl9pPr lvl="8">
              <a:spcBef>
                <a:spcPts val="0"/>
              </a:spcBef>
              <a:buSzPct val="100000"/>
              <a:defRPr sz="3000"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8390733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2" name="Shape 72"/>
          <p:cNvSpPr/>
          <p:nvPr/>
        </p:nvSpPr>
        <p:spPr>
          <a:xfrm>
            <a:off x="30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3" name="Shape 73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3000"/>
            </a:lvl1pPr>
            <a:lvl2pPr lvl="1">
              <a:spcBef>
                <a:spcPts val="0"/>
              </a:spcBef>
              <a:buSzPct val="100000"/>
              <a:defRPr sz="3000"/>
            </a:lvl2pPr>
            <a:lvl3pPr lvl="2">
              <a:spcBef>
                <a:spcPts val="0"/>
              </a:spcBef>
              <a:buSzPct val="100000"/>
              <a:defRPr sz="3000"/>
            </a:lvl3pPr>
            <a:lvl4pPr lvl="3">
              <a:spcBef>
                <a:spcPts val="0"/>
              </a:spcBef>
              <a:buSzPct val="100000"/>
              <a:defRPr sz="3000"/>
            </a:lvl4pPr>
            <a:lvl5pPr lvl="4">
              <a:spcBef>
                <a:spcPts val="0"/>
              </a:spcBef>
              <a:buSzPct val="100000"/>
              <a:defRPr sz="3000"/>
            </a:lvl5pPr>
            <a:lvl6pPr lvl="5">
              <a:spcBef>
                <a:spcPts val="0"/>
              </a:spcBef>
              <a:buSzPct val="100000"/>
              <a:defRPr sz="3000"/>
            </a:lvl6pPr>
            <a:lvl7pPr lvl="6">
              <a:spcBef>
                <a:spcPts val="0"/>
              </a:spcBef>
              <a:buSzPct val="100000"/>
              <a:defRPr sz="3000"/>
            </a:lvl7pPr>
            <a:lvl8pPr lvl="7">
              <a:spcBef>
                <a:spcPts val="0"/>
              </a:spcBef>
              <a:buSzPct val="100000"/>
              <a:defRPr sz="3000"/>
            </a:lvl8pPr>
            <a:lvl9pPr lvl="8">
              <a:spcBef>
                <a:spcPts val="0"/>
              </a:spcBef>
              <a:buSzPct val="100000"/>
              <a:defRPr sz="3000"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8390733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/>
        </p:nvSpPr>
        <p:spPr>
          <a:xfrm>
            <a:off x="0" y="2823144"/>
            <a:ext cx="7369200" cy="2316899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9" name="Shape 79"/>
          <p:cNvSpPr/>
          <p:nvPr/>
        </p:nvSpPr>
        <p:spPr>
          <a:xfrm flipH="1">
            <a:off x="3583210" y="1554112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80" name="Shape 80"/>
          <p:cNvGrpSpPr/>
          <p:nvPr/>
        </p:nvGrpSpPr>
        <p:grpSpPr>
          <a:xfrm>
            <a:off x="255991" y="-118"/>
            <a:ext cx="2251347" cy="1043407"/>
            <a:chOff x="3961956" y="4383950"/>
            <a:chExt cx="1160548" cy="548700"/>
          </a:xfrm>
        </p:grpSpPr>
        <p:sp>
          <p:nvSpPr>
            <p:cNvPr id="81" name="Shape 81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" name="Shape 82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" name="Shape 83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84" name="Shape 8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85" name="Shape 85"/>
          <p:cNvGrpSpPr/>
          <p:nvPr/>
        </p:nvGrpSpPr>
        <p:grpSpPr>
          <a:xfrm>
            <a:off x="34934" y="4522125"/>
            <a:ext cx="1593305" cy="617071"/>
            <a:chOff x="6917200" y="0"/>
            <a:chExt cx="2227776" cy="863400"/>
          </a:xfrm>
        </p:grpSpPr>
        <p:sp>
          <p:nvSpPr>
            <p:cNvPr id="86" name="Shape 86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7" name="Shape 87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8" name="Shape 88"/>
            <p:cNvSpPr/>
            <p:nvPr/>
          </p:nvSpPr>
          <p:spPr>
            <a:xfrm>
              <a:off x="6917200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89" name="Shape 89"/>
          <p:cNvGrpSpPr/>
          <p:nvPr/>
        </p:nvGrpSpPr>
        <p:grpSpPr>
          <a:xfrm>
            <a:off x="5886352" y="1242"/>
            <a:ext cx="3257454" cy="1261513"/>
            <a:chOff x="6917200" y="0"/>
            <a:chExt cx="2227776" cy="863400"/>
          </a:xfrm>
        </p:grpSpPr>
        <p:sp>
          <p:nvSpPr>
            <p:cNvPr id="90" name="Shape 90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1" name="Shape 9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2" name="Shape 92"/>
            <p:cNvSpPr/>
            <p:nvPr/>
          </p:nvSpPr>
          <p:spPr>
            <a:xfrm>
              <a:off x="6917200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1393929" y="1301145"/>
            <a:ext cx="6366900" cy="25392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200"/>
            </a:lvl1pPr>
            <a:lvl2pPr lvl="1" algn="ctr">
              <a:spcBef>
                <a:spcPts val="0"/>
              </a:spcBef>
              <a:buSzPct val="100000"/>
              <a:defRPr sz="3200"/>
            </a:lvl2pPr>
            <a:lvl3pPr lvl="2" algn="ctr">
              <a:spcBef>
                <a:spcPts val="0"/>
              </a:spcBef>
              <a:buSzPct val="100000"/>
              <a:defRPr sz="3200"/>
            </a:lvl3pPr>
            <a:lvl4pPr lvl="3" algn="ctr">
              <a:spcBef>
                <a:spcPts val="0"/>
              </a:spcBef>
              <a:buSzPct val="100000"/>
              <a:defRPr sz="3200"/>
            </a:lvl4pPr>
            <a:lvl5pPr lvl="4" algn="ctr">
              <a:spcBef>
                <a:spcPts val="0"/>
              </a:spcBef>
              <a:buSzPct val="100000"/>
              <a:defRPr sz="3200"/>
            </a:lvl5pPr>
            <a:lvl6pPr lvl="5" algn="ctr">
              <a:spcBef>
                <a:spcPts val="0"/>
              </a:spcBef>
              <a:buSzPct val="100000"/>
              <a:defRPr sz="3200"/>
            </a:lvl6pPr>
            <a:lvl7pPr lvl="6" algn="ctr">
              <a:spcBef>
                <a:spcPts val="0"/>
              </a:spcBef>
              <a:buSzPct val="100000"/>
              <a:defRPr sz="3200"/>
            </a:lvl7pPr>
            <a:lvl8pPr lvl="7" algn="ctr">
              <a:spcBef>
                <a:spcPts val="0"/>
              </a:spcBef>
              <a:buSzPct val="100000"/>
              <a:defRPr sz="3200"/>
            </a:lvl8pPr>
            <a:lvl9pPr lvl="8" algn="ctr">
              <a:spcBef>
                <a:spcPts val="0"/>
              </a:spcBef>
              <a:buSzPct val="100000"/>
              <a:defRPr sz="3200"/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8390733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/>
          <p:nvPr/>
        </p:nvSpPr>
        <p:spPr>
          <a:xfrm>
            <a:off x="30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8" name="Shape 9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3000"/>
            </a:lvl1pPr>
            <a:lvl2pPr lvl="1">
              <a:spcBef>
                <a:spcPts val="0"/>
              </a:spcBef>
              <a:buSzPct val="100000"/>
              <a:defRPr sz="3000"/>
            </a:lvl2pPr>
            <a:lvl3pPr lvl="2">
              <a:spcBef>
                <a:spcPts val="0"/>
              </a:spcBef>
              <a:buSzPct val="100000"/>
              <a:defRPr sz="3000"/>
            </a:lvl3pPr>
            <a:lvl4pPr lvl="3">
              <a:spcBef>
                <a:spcPts val="0"/>
              </a:spcBef>
              <a:buSzPct val="100000"/>
              <a:defRPr sz="3000"/>
            </a:lvl4pPr>
            <a:lvl5pPr lvl="4">
              <a:spcBef>
                <a:spcPts val="0"/>
              </a:spcBef>
              <a:buSzPct val="100000"/>
              <a:defRPr sz="3000"/>
            </a:lvl5pPr>
            <a:lvl6pPr lvl="5">
              <a:spcBef>
                <a:spcPts val="0"/>
              </a:spcBef>
              <a:buSzPct val="100000"/>
              <a:defRPr sz="3000"/>
            </a:lvl6pPr>
            <a:lvl7pPr lvl="6">
              <a:spcBef>
                <a:spcPts val="0"/>
              </a:spcBef>
              <a:buSzPct val="100000"/>
              <a:defRPr sz="3000"/>
            </a:lvl7pPr>
            <a:lvl8pPr lvl="7">
              <a:spcBef>
                <a:spcPts val="0"/>
              </a:spcBef>
              <a:buSzPct val="100000"/>
              <a:defRPr sz="3000"/>
            </a:lvl8pPr>
            <a:lvl9pPr lvl="8">
              <a:spcBef>
                <a:spcPts val="0"/>
              </a:spcBef>
              <a:buSzPct val="100000"/>
              <a:defRPr sz="30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sldNum" idx="12"/>
          </p:nvPr>
        </p:nvSpPr>
        <p:spPr>
          <a:xfrm>
            <a:off x="8390733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/>
        </p:nvSpPr>
        <p:spPr>
          <a:xfrm>
            <a:off x="30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5" name="Shape 10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6" name="Shape 10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390733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2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Microsoft JhengHei"/>
              <a:buChar char="●"/>
              <a:defRPr sz="130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Microsoft JhengHei"/>
              <a:buChar char="○"/>
              <a:defRPr sz="110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Microsoft JhengHei"/>
              <a:buChar char="■"/>
              <a:defRPr sz="110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Microsoft JhengHei"/>
              <a:buChar char="●"/>
              <a:defRPr sz="110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Microsoft JhengHei"/>
              <a:buChar char="○"/>
              <a:defRPr sz="110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Microsoft JhengHei"/>
              <a:buChar char="■"/>
              <a:defRPr sz="110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Microsoft JhengHei"/>
              <a:buChar char="●"/>
              <a:defRPr sz="110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Microsoft JhengHei"/>
              <a:buChar char="○"/>
              <a:defRPr sz="110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Microsoft JhengHei"/>
              <a:buChar char="■"/>
              <a:defRPr sz="110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390733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zh-TW"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lang="zh-TW" sz="10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oo.gl/5744gi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hyperlink" Target="https://goo.gl/5744gi" TargetMode="Externa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hyperlink" Target="https://goo.gl/5744gi" TargetMode="Externa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lis.nknu.edu.tw/zh/infoservices/wlan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172.24.56.3/Auth/Register/" TargetMode="External"/><Relationship Id="rId2" Type="http://schemas.openxmlformats.org/officeDocument/2006/relationships/hyperlink" Target="https://lis.nknu.edu.tw/index.php?option=com_attachments&amp;task=download&amp;id=58" TargetMode="Externa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goo.gl/T2s4Q4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goo.gl/mWRv7K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moocs.nknu.edu.tw/moodle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3.nknu.edu.tw/zh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so.nknu.edu.tw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ctrTitle"/>
          </p:nvPr>
        </p:nvSpPr>
        <p:spPr>
          <a:xfrm>
            <a:off x="1414425" y="1317614"/>
            <a:ext cx="6249850" cy="14481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algn="l">
              <a:spcBef>
                <a:spcPts val="0"/>
              </a:spcBef>
              <a:buNone/>
            </a:pPr>
            <a:r>
              <a:rPr lang="zh-TW" altLang="en-US" sz="1800" dirty="0" smtClean="0"/>
              <a:t>高師大校園</a:t>
            </a:r>
            <a:r>
              <a:rPr lang="en-US" altLang="zh-TW" sz="4800" dirty="0" smtClean="0"/>
              <a:t/>
            </a:r>
            <a:br>
              <a:rPr lang="en-US" altLang="zh-TW" sz="4800" dirty="0" smtClean="0"/>
            </a:br>
            <a:r>
              <a:rPr lang="en-US" altLang="zh-TW" sz="4800" dirty="0" smtClean="0"/>
              <a:t>APP</a:t>
            </a:r>
            <a:r>
              <a:rPr lang="zh-TW" altLang="en-US" sz="4800" dirty="0" smtClean="0"/>
              <a:t>無國界資訊天才吧</a:t>
            </a:r>
            <a:endParaRPr lang="zh-TW" sz="4800" dirty="0"/>
          </a:p>
        </p:txBody>
      </p:sp>
      <p:sp>
        <p:nvSpPr>
          <p:cNvPr id="129" name="Shape 129"/>
          <p:cNvSpPr txBox="1">
            <a:spLocks noGrp="1"/>
          </p:cNvSpPr>
          <p:nvPr>
            <p:ph type="subTitle" idx="1"/>
          </p:nvPr>
        </p:nvSpPr>
        <p:spPr>
          <a:xfrm>
            <a:off x="1858700" y="2889701"/>
            <a:ext cx="5361300" cy="522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dirty="0"/>
              <a:t>圖資</a:t>
            </a:r>
            <a:r>
              <a:rPr lang="zh-TW" dirty="0" smtClean="0"/>
              <a:t>處</a:t>
            </a:r>
            <a:r>
              <a:rPr lang="zh-TW" altLang="en-US" dirty="0" smtClean="0"/>
              <a:t>學科工程師</a:t>
            </a:r>
            <a:endParaRPr lang="en-US" altLang="zh-TW" dirty="0" smtClean="0"/>
          </a:p>
          <a:p>
            <a:pPr lvl="0">
              <a:spcBef>
                <a:spcPts val="0"/>
              </a:spcBef>
              <a:buNone/>
            </a:pPr>
            <a:r>
              <a:rPr lang="zh-TW" altLang="en-US" dirty="0"/>
              <a:t>游柏恩</a:t>
            </a:r>
            <a:endParaRPr lang="zh-TW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5898" y="1567844"/>
            <a:ext cx="7505700" cy="954600"/>
          </a:xfrm>
        </p:spPr>
        <p:txBody>
          <a:bodyPr/>
          <a:lstStyle/>
          <a:p>
            <a:pPr algn="ctr"/>
            <a:r>
              <a:rPr lang="en-US" altLang="zh-TW" sz="3200" dirty="0"/>
              <a:t>APP </a:t>
            </a:r>
            <a:r>
              <a:rPr lang="zh-TW" altLang="en-US" sz="3200" dirty="0"/>
              <a:t>介面、</a:t>
            </a:r>
            <a:r>
              <a:rPr lang="zh-TW" altLang="en-US" sz="3200" dirty="0" smtClean="0"/>
              <a:t>操作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US" altLang="zh-TW" smtClean="0"/>
              <a:t>10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154357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5776" y="626717"/>
            <a:ext cx="7505700" cy="618987"/>
          </a:xfrm>
        </p:spPr>
        <p:txBody>
          <a:bodyPr/>
          <a:lstStyle/>
          <a:p>
            <a:r>
              <a:rPr lang="zh-TW" altLang="zh-TW" dirty="0"/>
              <a:t>高師大 </a:t>
            </a:r>
            <a:r>
              <a:rPr lang="zh-TW" altLang="zh-TW" dirty="0" smtClean="0"/>
              <a:t>APP</a:t>
            </a:r>
            <a:r>
              <a:rPr lang="en-US" altLang="zh-TW" dirty="0" smtClean="0"/>
              <a:t> (</a:t>
            </a:r>
            <a:r>
              <a:rPr lang="zh-TW" altLang="en-US" dirty="0" smtClean="0"/>
              <a:t>未登入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US" altLang="zh-TW" smtClean="0"/>
              <a:t>11</a:t>
            </a:fld>
            <a:endParaRPr lang="zh-TW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8884" y="357807"/>
            <a:ext cx="2504403" cy="4452272"/>
          </a:xfrm>
          <a:prstGeom prst="rect">
            <a:avLst/>
          </a:prstGeom>
        </p:spPr>
      </p:pic>
      <p:sp>
        <p:nvSpPr>
          <p:cNvPr id="5" name="Shape 332"/>
          <p:cNvSpPr txBox="1">
            <a:spLocks noGrp="1"/>
          </p:cNvSpPr>
          <p:nvPr>
            <p:ph type="body" idx="1"/>
          </p:nvPr>
        </p:nvSpPr>
        <p:spPr>
          <a:xfrm>
            <a:off x="971809" y="1341665"/>
            <a:ext cx="2553528" cy="492900"/>
          </a:xfrm>
          <a:prstGeom prst="rect">
            <a:avLst/>
          </a:prstGeom>
          <a:solidFill>
            <a:srgbClr val="FFF2CC"/>
          </a:solidFill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sz="1400" dirty="0"/>
              <a:t>說明：</a:t>
            </a:r>
            <a:r>
              <a:rPr lang="zh-TW" sz="1400" u="sng" dirty="0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https://goo.gl/5744gi</a:t>
            </a:r>
          </a:p>
        </p:txBody>
      </p:sp>
    </p:spTree>
    <p:extLst>
      <p:ext uri="{BB962C8B-B14F-4D97-AF65-F5344CB8AC3E}">
        <p14:creationId xmlns:p14="http://schemas.microsoft.com/office/powerpoint/2010/main" val="64027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 txBox="1">
            <a:spLocks noGrp="1"/>
          </p:cNvSpPr>
          <p:nvPr>
            <p:ph type="title"/>
          </p:nvPr>
        </p:nvSpPr>
        <p:spPr>
          <a:xfrm>
            <a:off x="819150" y="560682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dirty="0"/>
              <a:t>高師大 </a:t>
            </a:r>
            <a:r>
              <a:rPr lang="zh-TW" dirty="0" smtClean="0"/>
              <a:t>APP</a:t>
            </a:r>
            <a:r>
              <a:rPr lang="en-US" altLang="zh-TW" dirty="0" smtClean="0"/>
              <a:t>(</a:t>
            </a:r>
            <a:r>
              <a:rPr lang="zh-TW" altLang="en-US" dirty="0" smtClean="0"/>
              <a:t>學生</a:t>
            </a:r>
            <a:r>
              <a:rPr lang="en-US" altLang="zh-TW" dirty="0" smtClean="0"/>
              <a:t>)</a:t>
            </a:r>
            <a:endParaRPr lang="zh-TW" dirty="0"/>
          </a:p>
        </p:txBody>
      </p:sp>
      <p:sp>
        <p:nvSpPr>
          <p:cNvPr id="332" name="Shape 332"/>
          <p:cNvSpPr txBox="1">
            <a:spLocks noGrp="1"/>
          </p:cNvSpPr>
          <p:nvPr>
            <p:ph type="body" idx="1"/>
          </p:nvPr>
        </p:nvSpPr>
        <p:spPr>
          <a:xfrm>
            <a:off x="5020348" y="586291"/>
            <a:ext cx="2553528" cy="492900"/>
          </a:xfrm>
          <a:prstGeom prst="rect">
            <a:avLst/>
          </a:prstGeom>
          <a:solidFill>
            <a:srgbClr val="FFF2CC"/>
          </a:solidFill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sz="1400" dirty="0"/>
              <a:t>說明：</a:t>
            </a:r>
            <a:r>
              <a:rPr lang="zh-TW" sz="1400" u="sng" dirty="0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https://goo.gl/5744gi</a:t>
            </a:r>
          </a:p>
        </p:txBody>
      </p:sp>
      <p:sp>
        <p:nvSpPr>
          <p:cNvPr id="334" name="Shape 334"/>
          <p:cNvSpPr txBox="1">
            <a:spLocks noGrp="1"/>
          </p:cNvSpPr>
          <p:nvPr>
            <p:ph type="sldNum" idx="12"/>
          </p:nvPr>
        </p:nvSpPr>
        <p:spPr>
          <a:xfrm>
            <a:off x="8390733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US" altLang="zh-TW"/>
              <a:t>12</a:t>
            </a:fld>
            <a:endParaRPr lang="zh-TW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168" y="1060044"/>
            <a:ext cx="1902209" cy="338170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3395" y="1060044"/>
            <a:ext cx="1770883" cy="1722761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3395" y="2832768"/>
            <a:ext cx="1770883" cy="175149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29617" y="1060044"/>
            <a:ext cx="1768012" cy="1722761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29617" y="2782805"/>
            <a:ext cx="1778261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23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 txBox="1">
            <a:spLocks noGrp="1"/>
          </p:cNvSpPr>
          <p:nvPr>
            <p:ph type="title"/>
          </p:nvPr>
        </p:nvSpPr>
        <p:spPr>
          <a:xfrm>
            <a:off x="819150" y="626942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dirty="0"/>
              <a:t>高師大 </a:t>
            </a:r>
            <a:r>
              <a:rPr lang="zh-TW" dirty="0" smtClean="0"/>
              <a:t>APP</a:t>
            </a:r>
            <a:r>
              <a:rPr lang="en-US" altLang="zh-TW" dirty="0" smtClean="0"/>
              <a:t>(</a:t>
            </a:r>
            <a:r>
              <a:rPr lang="zh-TW" altLang="en-US" dirty="0" smtClean="0"/>
              <a:t>教職員</a:t>
            </a:r>
            <a:r>
              <a:rPr lang="en-US" altLang="zh-TW" dirty="0" smtClean="0"/>
              <a:t>)</a:t>
            </a:r>
            <a:endParaRPr lang="zh-TW" dirty="0"/>
          </a:p>
        </p:txBody>
      </p:sp>
      <p:sp>
        <p:nvSpPr>
          <p:cNvPr id="332" name="Shape 332"/>
          <p:cNvSpPr txBox="1">
            <a:spLocks noGrp="1"/>
          </p:cNvSpPr>
          <p:nvPr>
            <p:ph type="body" idx="1"/>
          </p:nvPr>
        </p:nvSpPr>
        <p:spPr>
          <a:xfrm>
            <a:off x="5020348" y="652551"/>
            <a:ext cx="2553528" cy="492900"/>
          </a:xfrm>
          <a:prstGeom prst="rect">
            <a:avLst/>
          </a:prstGeom>
          <a:solidFill>
            <a:srgbClr val="FFF2CC"/>
          </a:solidFill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sz="1400" dirty="0"/>
              <a:t>說明：</a:t>
            </a:r>
            <a:r>
              <a:rPr lang="zh-TW" sz="1400" u="sng" dirty="0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https://goo.gl/5744gi</a:t>
            </a:r>
          </a:p>
        </p:txBody>
      </p:sp>
      <p:sp>
        <p:nvSpPr>
          <p:cNvPr id="334" name="Shape 334"/>
          <p:cNvSpPr txBox="1">
            <a:spLocks noGrp="1"/>
          </p:cNvSpPr>
          <p:nvPr>
            <p:ph type="sldNum" idx="12"/>
          </p:nvPr>
        </p:nvSpPr>
        <p:spPr>
          <a:xfrm>
            <a:off x="8390733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US" altLang="zh-TW"/>
              <a:t>13</a:t>
            </a:fld>
            <a:endParaRPr lang="zh-TW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80" y="1178852"/>
            <a:ext cx="1996429" cy="354920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1638" y="1155967"/>
            <a:ext cx="1861959" cy="183759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4965" y="2976442"/>
            <a:ext cx="1858633" cy="185167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3599" y="1171060"/>
            <a:ext cx="1815564" cy="1805382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43599" y="2976443"/>
            <a:ext cx="1815564" cy="61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67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99272" y="1634104"/>
            <a:ext cx="7505700" cy="954600"/>
          </a:xfrm>
        </p:spPr>
        <p:txBody>
          <a:bodyPr/>
          <a:lstStyle/>
          <a:p>
            <a:pPr algn="ctr"/>
            <a:r>
              <a:rPr lang="zh-TW" altLang="en-US" sz="3200" dirty="0"/>
              <a:t>常用服務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US" altLang="zh-TW" smtClean="0"/>
              <a:t>14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51180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9150" y="666698"/>
            <a:ext cx="7505700" cy="618763"/>
          </a:xfrm>
        </p:spPr>
        <p:txBody>
          <a:bodyPr/>
          <a:lstStyle/>
          <a:p>
            <a:r>
              <a:rPr lang="zh-TW" altLang="en-US" sz="3200" dirty="0"/>
              <a:t>無線網路綁定</a:t>
            </a:r>
            <a:r>
              <a:rPr lang="en-US" altLang="zh-TW" sz="3200" dirty="0" smtClean="0"/>
              <a:t>MAC</a:t>
            </a:r>
            <a:r>
              <a:rPr lang="zh-TW" altLang="en-US" sz="3200" dirty="0" smtClean="0"/>
              <a:t> </a:t>
            </a:r>
            <a:r>
              <a:rPr lang="en-US" altLang="zh-TW" sz="3200" dirty="0" smtClean="0"/>
              <a:t>(1/2)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19150" y="1285461"/>
            <a:ext cx="7505700" cy="3153264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zh-TW" altLang="en-US" sz="1600" dirty="0" smtClean="0">
                <a:hlinkClick r:id="rId2"/>
              </a:rPr>
              <a:t>圖</a:t>
            </a:r>
            <a:r>
              <a:rPr lang="zh-TW" altLang="en-US" sz="1600" dirty="0">
                <a:hlinkClick r:id="rId2"/>
              </a:rPr>
              <a:t>資處首頁校園無線網路說明</a:t>
            </a:r>
            <a:r>
              <a:rPr lang="zh-TW" altLang="en-US" sz="1600" dirty="0"/>
              <a:t> </a:t>
            </a:r>
            <a:r>
              <a:rPr lang="zh-TW" altLang="en-US" sz="1600" dirty="0" smtClean="0"/>
              <a:t> 無線</a:t>
            </a:r>
            <a:r>
              <a:rPr lang="zh-TW" altLang="en-US" sz="1600" dirty="0"/>
              <a:t>網路環境可搜尋到</a:t>
            </a:r>
            <a:r>
              <a:rPr lang="en-US" altLang="zh-TW" sz="1600" dirty="0"/>
              <a:t>2</a:t>
            </a:r>
            <a:r>
              <a:rPr lang="zh-TW" altLang="en-US" sz="1600" dirty="0"/>
              <a:t>組服務設定識別碼</a:t>
            </a:r>
            <a:r>
              <a:rPr lang="en-US" altLang="zh-TW" sz="1600" dirty="0"/>
              <a:t>(SSID)</a:t>
            </a:r>
            <a:r>
              <a:rPr lang="zh-TW" altLang="en-US" sz="1600" dirty="0"/>
              <a:t>： </a:t>
            </a:r>
            <a:endParaRPr lang="en-US" altLang="zh-TW" sz="1600" dirty="0" smtClean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zh-TW" altLang="en-US" sz="1600" dirty="0" smtClean="0"/>
              <a:t> </a:t>
            </a:r>
            <a:r>
              <a:rPr lang="en-US" altLang="zh-TW" sz="1600" dirty="0"/>
              <a:t>NKNU</a:t>
            </a:r>
            <a:r>
              <a:rPr lang="zh-TW" altLang="en-US" sz="1600" dirty="0"/>
              <a:t>： </a:t>
            </a:r>
            <a:endParaRPr lang="en-US" altLang="zh-TW" sz="1600" dirty="0" smtClean="0"/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zh-TW" altLang="en-US" sz="1600" dirty="0" smtClean="0"/>
              <a:t>提供</a:t>
            </a:r>
            <a:r>
              <a:rPr lang="zh-TW" altLang="en-US" sz="1600" dirty="0"/>
              <a:t>本校教職員工、 在校生使用， 採用</a:t>
            </a:r>
            <a:r>
              <a:rPr lang="en-US" altLang="zh-TW" sz="1600" dirty="0"/>
              <a:t>【</a:t>
            </a:r>
            <a:r>
              <a:rPr lang="zh-TW" altLang="en-US" sz="1600" dirty="0"/>
              <a:t>單一登入帳號</a:t>
            </a:r>
            <a:r>
              <a:rPr lang="en-US" altLang="zh-TW" sz="1600" dirty="0"/>
              <a:t>】</a:t>
            </a:r>
            <a:r>
              <a:rPr lang="zh-TW" altLang="en-US" sz="1600" dirty="0"/>
              <a:t>作為安全認證。 </a:t>
            </a:r>
            <a:endParaRPr lang="en-US" altLang="zh-TW" sz="1600" dirty="0" smtClean="0"/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zh-TW" altLang="en-US" sz="1600" dirty="0" smtClean="0"/>
              <a:t>提供</a:t>
            </a:r>
            <a:r>
              <a:rPr lang="zh-TW" altLang="en-US" sz="1600" dirty="0"/>
              <a:t>本校教職員工、在校生可註冊</a:t>
            </a:r>
            <a:r>
              <a:rPr lang="en-US" altLang="zh-TW" sz="1600" dirty="0"/>
              <a:t>3</a:t>
            </a:r>
            <a:r>
              <a:rPr lang="zh-TW" altLang="en-US" sz="1600" dirty="0"/>
              <a:t>台</a:t>
            </a:r>
            <a:r>
              <a:rPr lang="en-US" altLang="zh-TW" sz="1600" dirty="0"/>
              <a:t>(</a:t>
            </a:r>
            <a:r>
              <a:rPr lang="zh-TW" altLang="en-US" sz="1600" dirty="0"/>
              <a:t>含以下</a:t>
            </a:r>
            <a:r>
              <a:rPr lang="en-US" altLang="zh-TW" sz="1600" dirty="0"/>
              <a:t>)</a:t>
            </a:r>
            <a:r>
              <a:rPr lang="zh-TW" altLang="en-US" sz="1600" dirty="0"/>
              <a:t>設備，經</a:t>
            </a:r>
            <a:r>
              <a:rPr lang="en-US" altLang="zh-TW" sz="1600" dirty="0"/>
              <a:t>ACMS</a:t>
            </a:r>
            <a:r>
              <a:rPr lang="zh-TW" altLang="en-US" sz="1600" dirty="0"/>
              <a:t>系統通過驗証後， 免 再輸入單登帳號密碼可直接上網 </a:t>
            </a:r>
            <a:r>
              <a:rPr lang="en-US" altLang="zh-TW" sz="1600" dirty="0"/>
              <a:t>(</a:t>
            </a:r>
            <a:r>
              <a:rPr lang="zh-TW" altLang="en-US" sz="1600" dirty="0"/>
              <a:t>於下一頁介紹</a:t>
            </a:r>
            <a:r>
              <a:rPr lang="en-US" altLang="zh-TW" sz="1600" dirty="0"/>
              <a:t>) </a:t>
            </a:r>
            <a:endParaRPr lang="en-US" altLang="zh-TW" sz="1600" dirty="0" smtClean="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en-US" altLang="zh-TW" sz="1600" dirty="0" smtClean="0"/>
              <a:t> </a:t>
            </a:r>
            <a:r>
              <a:rPr lang="en-US" altLang="zh-TW" sz="1600" dirty="0" err="1"/>
              <a:t>TANetRoaming</a:t>
            </a:r>
            <a:r>
              <a:rPr lang="en-US" altLang="zh-TW" sz="1600" dirty="0"/>
              <a:t>(</a:t>
            </a:r>
            <a:r>
              <a:rPr lang="zh-TW" altLang="en-US" sz="1600" dirty="0"/>
              <a:t>校際漫遊</a:t>
            </a:r>
            <a:r>
              <a:rPr lang="en-US" altLang="zh-TW" sz="1600" dirty="0"/>
              <a:t>)</a:t>
            </a:r>
            <a:r>
              <a:rPr lang="zh-TW" altLang="en-US" sz="1600" dirty="0" smtClean="0"/>
              <a:t>：</a:t>
            </a:r>
            <a:endParaRPr lang="en-US" altLang="zh-TW" sz="1600" dirty="0" smtClean="0"/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zh-TW" altLang="en-US" sz="1600" dirty="0" smtClean="0"/>
              <a:t> 本校</a:t>
            </a:r>
            <a:r>
              <a:rPr lang="zh-TW" altLang="en-US" sz="1600" dirty="0"/>
              <a:t>教職員工、在校生亦可透過校際漫遊帳號</a:t>
            </a:r>
            <a:r>
              <a:rPr lang="en-US" altLang="zh-TW" sz="1600" dirty="0"/>
              <a:t>【</a:t>
            </a:r>
            <a:r>
              <a:rPr lang="zh-TW" altLang="en-US" sz="1600" dirty="0"/>
              <a:t>單一登入帳號＠</a:t>
            </a:r>
            <a:r>
              <a:rPr lang="en-US" altLang="zh-TW" sz="1600" dirty="0"/>
              <a:t>nknu.edu.tw】 </a:t>
            </a:r>
            <a:r>
              <a:rPr lang="zh-TW" altLang="en-US" sz="1600" dirty="0"/>
              <a:t>即可在其他漫遊單位使用無線網路，更多漫遊資訊請參考</a:t>
            </a:r>
            <a:r>
              <a:rPr lang="en-US" altLang="zh-TW" sz="1600" dirty="0"/>
              <a:t>TANET</a:t>
            </a:r>
            <a:r>
              <a:rPr lang="zh-TW" altLang="en-US" sz="1600" dirty="0"/>
              <a:t>無線網路漫遊交換 中心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US" altLang="zh-TW" smtClean="0"/>
              <a:t>15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389038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19150" y="1358348"/>
            <a:ext cx="7505700" cy="3080377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altLang="zh-TW" sz="1600" dirty="0"/>
              <a:t>ACMS</a:t>
            </a:r>
            <a:r>
              <a:rPr lang="zh-TW" altLang="en-US" sz="1600" dirty="0"/>
              <a:t>註冊裝置，日後可免</a:t>
            </a:r>
            <a:r>
              <a:rPr lang="zh-TW" altLang="en-US" sz="1600" dirty="0" smtClean="0"/>
              <a:t>登入</a:t>
            </a:r>
            <a:endParaRPr lang="en-US" altLang="zh-TW" sz="1600" dirty="0" smtClean="0"/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zh-TW" altLang="en-US" sz="1600" dirty="0">
                <a:hlinkClick r:id="rId2"/>
              </a:rPr>
              <a:t>操作說明</a:t>
            </a:r>
            <a:r>
              <a:rPr lang="zh-TW" altLang="en-US" sz="1600" dirty="0" smtClean="0">
                <a:hlinkClick r:id="rId2"/>
              </a:rPr>
              <a:t>文件</a:t>
            </a:r>
            <a:endParaRPr lang="en-US" altLang="zh-TW" sz="1600" dirty="0" smtClean="0"/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altLang="zh-TW" sz="1600" dirty="0">
                <a:hlinkClick r:id="rId3"/>
              </a:rPr>
              <a:t>MAC </a:t>
            </a:r>
            <a:r>
              <a:rPr lang="zh-TW" altLang="en-US" sz="1600" dirty="0">
                <a:hlinkClick r:id="rId3"/>
              </a:rPr>
              <a:t>設備註冊申請</a:t>
            </a:r>
            <a:r>
              <a:rPr lang="zh-TW" altLang="en-US" sz="1600" dirty="0" smtClean="0">
                <a:hlinkClick r:id="rId3"/>
              </a:rPr>
              <a:t>網址</a:t>
            </a:r>
            <a:endParaRPr lang="en-US" altLang="zh-TW" sz="1600" dirty="0" smtClean="0"/>
          </a:p>
          <a:p>
            <a:pPr marL="342900" lvl="2" indent="-342900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AutoNum type="circleNumWdWhitePlain"/>
            </a:pPr>
            <a:r>
              <a:rPr lang="zh-TW" altLang="en-US" sz="1200" dirty="0">
                <a:solidFill>
                  <a:srgbClr val="FF0000"/>
                </a:solidFill>
              </a:rPr>
              <a:t>網頁僅限校內</a:t>
            </a:r>
            <a:r>
              <a:rPr lang="zh-TW" altLang="en-US" sz="1200" dirty="0" smtClean="0">
                <a:solidFill>
                  <a:srgbClr val="FF0000"/>
                </a:solidFill>
              </a:rPr>
              <a:t>存取</a:t>
            </a:r>
            <a:r>
              <a:rPr lang="en-US" altLang="zh-TW" sz="1200" dirty="0" smtClean="0">
                <a:solidFill>
                  <a:srgbClr val="FF0000"/>
                </a:solidFill>
              </a:rPr>
              <a:t>(</a:t>
            </a:r>
            <a:r>
              <a:rPr lang="zh-TW" altLang="en-US" sz="1200" dirty="0" smtClean="0">
                <a:solidFill>
                  <a:srgbClr val="FF0000"/>
                </a:solidFill>
              </a:rPr>
              <a:t>校外請使用</a:t>
            </a:r>
            <a:r>
              <a:rPr lang="en-US" altLang="zh-TW" sz="1200" dirty="0" smtClean="0">
                <a:solidFill>
                  <a:srgbClr val="FF0000"/>
                </a:solidFill>
              </a:rPr>
              <a:t>VPN)</a:t>
            </a:r>
          </a:p>
          <a:p>
            <a:pPr marL="342900" lvl="2" indent="-342900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AutoNum type="circleNumWdWhitePlain"/>
            </a:pPr>
            <a:r>
              <a:rPr lang="zh-TW" altLang="en-US" sz="1200" dirty="0"/>
              <a:t>無線網卡位址格式：</a:t>
            </a:r>
            <a:r>
              <a:rPr lang="en-US" altLang="zh-TW" sz="1200" dirty="0"/>
              <a:t>00-00-00-00-00-00</a:t>
            </a:r>
            <a:endParaRPr lang="zh-TW" altLang="en-US" sz="12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US" altLang="zh-TW" smtClean="0"/>
              <a:t>16</a:t>
            </a:fld>
            <a:endParaRPr lang="zh-TW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819150" y="666698"/>
            <a:ext cx="7505700" cy="618763"/>
          </a:xfrm>
        </p:spPr>
        <p:txBody>
          <a:bodyPr/>
          <a:lstStyle/>
          <a:p>
            <a:r>
              <a:rPr lang="zh-TW" altLang="en-US" sz="3200" dirty="0"/>
              <a:t>無線網路綁定</a:t>
            </a:r>
            <a:r>
              <a:rPr lang="en-US" altLang="zh-TW" sz="3200" dirty="0" smtClean="0"/>
              <a:t>MAC</a:t>
            </a:r>
            <a:r>
              <a:rPr lang="zh-TW" altLang="en-US" sz="3200" dirty="0" smtClean="0"/>
              <a:t> </a:t>
            </a:r>
            <a:r>
              <a:rPr lang="en-US" altLang="zh-TW" sz="3200" dirty="0" smtClean="0"/>
              <a:t>(2/2)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0770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 txBox="1">
            <a:spLocks noGrp="1"/>
          </p:cNvSpPr>
          <p:nvPr>
            <p:ph type="title"/>
          </p:nvPr>
        </p:nvSpPr>
        <p:spPr>
          <a:xfrm>
            <a:off x="819150" y="633568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dirty="0"/>
              <a:t>G Suite教育版帳號</a:t>
            </a:r>
          </a:p>
        </p:txBody>
      </p:sp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819150" y="4075267"/>
            <a:ext cx="4684200" cy="393600"/>
          </a:xfrm>
          <a:prstGeom prst="rect">
            <a:avLst/>
          </a:prstGeom>
          <a:solidFill>
            <a:srgbClr val="FFF2CC"/>
          </a:solidFill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400" dirty="0"/>
              <a:t>Google雲端協作平台Easy go：</a:t>
            </a:r>
            <a:r>
              <a:rPr lang="zh-TW" sz="1400" u="sng" dirty="0">
                <a:solidFill>
                  <a:schemeClr val="hlink"/>
                </a:solidFill>
                <a:hlinkClick r:id="rId3"/>
              </a:rPr>
              <a:t>https://goo.gl/T2s4Q4</a:t>
            </a:r>
            <a:r>
              <a:rPr lang="zh-TW" sz="1400" dirty="0"/>
              <a:t/>
            </a:r>
            <a:br>
              <a:rPr lang="zh-TW" sz="1400" dirty="0"/>
            </a:br>
            <a:endParaRPr lang="zh-TW" sz="1400" dirty="0"/>
          </a:p>
        </p:txBody>
      </p:sp>
      <p:sp>
        <p:nvSpPr>
          <p:cNvPr id="315" name="Shape 315"/>
          <p:cNvSpPr txBox="1">
            <a:spLocks noGrp="1"/>
          </p:cNvSpPr>
          <p:nvPr>
            <p:ph type="sldNum" idx="12"/>
          </p:nvPr>
        </p:nvSpPr>
        <p:spPr>
          <a:xfrm>
            <a:off x="8390733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 altLang="zh-TW"/>
              <a:t>17</a:t>
            </a:fld>
            <a:endParaRPr lang="zh-TW"/>
          </a:p>
        </p:txBody>
      </p:sp>
      <p:pic>
        <p:nvPicPr>
          <p:cNvPr id="316" name="Shape 3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1271" y="1410730"/>
            <a:ext cx="2565330" cy="238601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0922" y="1232449"/>
            <a:ext cx="4280747" cy="275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403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 txBox="1">
            <a:spLocks noGrp="1"/>
          </p:cNvSpPr>
          <p:nvPr>
            <p:ph type="title"/>
          </p:nvPr>
        </p:nvSpPr>
        <p:spPr>
          <a:xfrm>
            <a:off x="839470" y="663096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dirty="0"/>
              <a:t>VPN 設定</a:t>
            </a:r>
          </a:p>
        </p:txBody>
      </p:sp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819150" y="1460638"/>
            <a:ext cx="4594800" cy="464700"/>
          </a:xfrm>
          <a:prstGeom prst="rect">
            <a:avLst/>
          </a:prstGeom>
          <a:solidFill>
            <a:srgbClr val="FFF2CC"/>
          </a:solidFill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sz="1400" dirty="0"/>
              <a:t>校外VPN連線設定操作手冊：</a:t>
            </a:r>
            <a:r>
              <a:rPr lang="zh-TW" sz="1400" u="sng" dirty="0">
                <a:solidFill>
                  <a:schemeClr val="hlink"/>
                </a:solidFill>
                <a:hlinkClick r:id="rId3"/>
              </a:rPr>
              <a:t>https://goo.gl/mWRv7K</a:t>
            </a:r>
          </a:p>
        </p:txBody>
      </p:sp>
      <p:sp>
        <p:nvSpPr>
          <p:cNvPr id="341" name="Shape 341"/>
          <p:cNvSpPr txBox="1">
            <a:spLocks noGrp="1"/>
          </p:cNvSpPr>
          <p:nvPr>
            <p:ph type="sldNum" idx="12"/>
          </p:nvPr>
        </p:nvSpPr>
        <p:spPr>
          <a:xfrm>
            <a:off x="8390733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US" altLang="zh-TW"/>
              <a:t>18</a:t>
            </a:fld>
            <a:endParaRPr lang="zh-TW"/>
          </a:p>
        </p:txBody>
      </p:sp>
      <p:sp>
        <p:nvSpPr>
          <p:cNvPr id="3" name="文字方塊 2"/>
          <p:cNvSpPr txBox="1"/>
          <p:nvPr/>
        </p:nvSpPr>
        <p:spPr>
          <a:xfrm>
            <a:off x="3116549" y="2045906"/>
            <a:ext cx="32312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公文系統</a:t>
            </a:r>
            <a:r>
              <a:rPr lang="en-US" altLang="zh-TW" dirty="0" smtClean="0"/>
              <a:t>,</a:t>
            </a:r>
          </a:p>
          <a:p>
            <a:r>
              <a:rPr lang="zh-TW" altLang="en-US" dirty="0" smtClean="0"/>
              <a:t>電子期刊</a:t>
            </a:r>
            <a:r>
              <a:rPr lang="en-US" altLang="zh-TW" dirty="0" smtClean="0"/>
              <a:t>,</a:t>
            </a:r>
          </a:p>
          <a:p>
            <a:r>
              <a:rPr lang="zh-TW" altLang="en-US" dirty="0" smtClean="0"/>
              <a:t>校園軟體授權</a:t>
            </a:r>
            <a:r>
              <a:rPr lang="zh-TW" altLang="en-US" dirty="0" smtClean="0"/>
              <a:t>認證</a:t>
            </a:r>
            <a:r>
              <a:rPr lang="en-US" altLang="zh-TW" dirty="0" smtClean="0"/>
              <a:t>,</a:t>
            </a:r>
          </a:p>
          <a:p>
            <a:r>
              <a:rPr lang="zh-TW" altLang="en-US" dirty="0" smtClean="0"/>
              <a:t>圖書館線上雜誌</a:t>
            </a:r>
            <a:r>
              <a:rPr lang="en-US" altLang="zh-TW" dirty="0" smtClean="0"/>
              <a:t>(</a:t>
            </a:r>
            <a:r>
              <a:rPr lang="zh-TW" altLang="en-US" dirty="0" smtClean="0"/>
              <a:t>校外限瀏覽</a:t>
            </a:r>
            <a:r>
              <a:rPr lang="en-US" altLang="zh-TW" dirty="0" smtClean="0"/>
              <a:t>20</a:t>
            </a:r>
            <a:r>
              <a:rPr lang="zh-TW" altLang="en-US" dirty="0" smtClean="0"/>
              <a:t>頁</a:t>
            </a:r>
            <a:r>
              <a:rPr lang="en-US" altLang="zh-TW" dirty="0" smtClean="0"/>
              <a:t>)</a:t>
            </a:r>
            <a:r>
              <a:rPr lang="en-US" altLang="zh-TW" dirty="0" smtClean="0"/>
              <a:t>..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197141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>
            <a:spLocks noGrp="1"/>
          </p:cNvSpPr>
          <p:nvPr>
            <p:ph type="title"/>
          </p:nvPr>
        </p:nvSpPr>
        <p:spPr>
          <a:xfrm>
            <a:off x="819150" y="640194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dirty="0"/>
              <a:t>自學</a:t>
            </a:r>
            <a:r>
              <a:rPr lang="zh-TW" dirty="0" smtClean="0"/>
              <a:t>專區</a:t>
            </a:r>
            <a:r>
              <a:rPr lang="zh-TW" altLang="en-US" dirty="0" smtClean="0"/>
              <a:t> </a:t>
            </a:r>
            <a:r>
              <a:rPr lang="en-US" altLang="zh-TW" dirty="0" smtClean="0"/>
              <a:t>(1/2)</a:t>
            </a:r>
            <a:endParaRPr lang="zh-TW" dirty="0"/>
          </a:p>
        </p:txBody>
      </p:sp>
      <p:sp>
        <p:nvSpPr>
          <p:cNvPr id="323" name="Shape 323"/>
          <p:cNvSpPr txBox="1">
            <a:spLocks noGrp="1"/>
          </p:cNvSpPr>
          <p:nvPr>
            <p:ph type="body" idx="1"/>
          </p:nvPr>
        </p:nvSpPr>
        <p:spPr>
          <a:xfrm>
            <a:off x="4687300" y="1207523"/>
            <a:ext cx="3626400" cy="740700"/>
          </a:xfrm>
          <a:prstGeom prst="rect">
            <a:avLst/>
          </a:prstGeom>
          <a:solidFill>
            <a:srgbClr val="FFF2CC"/>
          </a:solidFill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400" dirty="0"/>
              <a:t>自學專區網址：</a:t>
            </a:r>
            <a:r>
              <a:rPr lang="zh-TW" sz="1400" u="sng" dirty="0">
                <a:solidFill>
                  <a:schemeClr val="hlink"/>
                </a:solidFill>
                <a:hlinkClick r:id="rId3"/>
              </a:rPr>
              <a:t>https://moocs.nknu.edu.tw/moodle/</a:t>
            </a:r>
          </a:p>
        </p:txBody>
      </p:sp>
      <p:sp>
        <p:nvSpPr>
          <p:cNvPr id="324" name="Shape 324"/>
          <p:cNvSpPr txBox="1">
            <a:spLocks noGrp="1"/>
          </p:cNvSpPr>
          <p:nvPr>
            <p:ph type="sldNum" idx="12"/>
          </p:nvPr>
        </p:nvSpPr>
        <p:spPr>
          <a:xfrm>
            <a:off x="8390733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 altLang="zh-TW"/>
              <a:t>19</a:t>
            </a:fld>
            <a:endParaRPr lang="zh-TW"/>
          </a:p>
        </p:txBody>
      </p:sp>
      <p:pic>
        <p:nvPicPr>
          <p:cNvPr id="325" name="Shape 3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2122" y="1207523"/>
            <a:ext cx="3890519" cy="321146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326" name="Shape 3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87450" y="2018334"/>
            <a:ext cx="3626250" cy="2400657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3168105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819150" y="467916"/>
            <a:ext cx="7505700" cy="579009"/>
          </a:xfrm>
        </p:spPr>
        <p:txBody>
          <a:bodyPr/>
          <a:lstStyle/>
          <a:p>
            <a:r>
              <a:rPr lang="zh-TW" altLang="en-US" dirty="0" smtClean="0"/>
              <a:t>課程大綱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US" altLang="zh-TW" smtClean="0"/>
              <a:t>2</a:t>
            </a:fld>
            <a:endParaRPr lang="zh-TW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819150" y="1099930"/>
            <a:ext cx="7505700" cy="3338795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zh-TW" altLang="en-US" sz="1600" dirty="0"/>
              <a:t>單一登入平台的初次設定、忘記</a:t>
            </a:r>
            <a:r>
              <a:rPr lang="zh-TW" altLang="en-US" sz="1600" dirty="0" smtClean="0"/>
              <a:t>密碼</a:t>
            </a:r>
            <a:endParaRPr lang="en-US" altLang="zh-TW" sz="1600" dirty="0" smtClean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altLang="zh-TW" sz="1600" dirty="0"/>
              <a:t>APP </a:t>
            </a:r>
            <a:r>
              <a:rPr lang="zh-TW" altLang="en-US" sz="1600" dirty="0"/>
              <a:t>介面、</a:t>
            </a:r>
            <a:r>
              <a:rPr lang="zh-TW" altLang="en-US" sz="1600" dirty="0" smtClean="0"/>
              <a:t>操作</a:t>
            </a:r>
            <a:endParaRPr lang="en-US" altLang="zh-TW" sz="1600" dirty="0" smtClean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zh-TW" altLang="en-US" sz="1600" dirty="0"/>
              <a:t>常用服務</a:t>
            </a:r>
            <a:r>
              <a:rPr lang="zh-TW" altLang="en-US" sz="1600" dirty="0" smtClean="0"/>
              <a:t>：</a:t>
            </a:r>
            <a:endParaRPr lang="en-US" altLang="zh-TW" sz="1600" dirty="0" smtClean="0"/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zh-TW" altLang="en-US" sz="1600" dirty="0"/>
              <a:t>無線網路綁定</a:t>
            </a:r>
            <a:r>
              <a:rPr lang="en-US" altLang="zh-TW" sz="1600" dirty="0"/>
              <a:t>MAC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altLang="zh-TW" sz="1600" dirty="0" err="1"/>
              <a:t>GSuite</a:t>
            </a:r>
            <a:r>
              <a:rPr lang="zh-TW" altLang="en-US" sz="1600" dirty="0" smtClean="0"/>
              <a:t>教育版帳號</a:t>
            </a:r>
            <a:endParaRPr lang="zh-TW" altLang="en-US" sz="1600" dirty="0"/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altLang="zh-TW" sz="1600" dirty="0"/>
              <a:t>VPN</a:t>
            </a:r>
            <a:r>
              <a:rPr lang="zh-TW" altLang="en-US" sz="1600" dirty="0"/>
              <a:t>設定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zh-TW" altLang="en-US" sz="1600" dirty="0"/>
              <a:t>自學專區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zh-TW" altLang="en-US" sz="1600" dirty="0"/>
              <a:t>校園軟體</a:t>
            </a:r>
            <a:r>
              <a:rPr lang="zh-TW" altLang="en-US" sz="1600" dirty="0" smtClean="0"/>
              <a:t>下載</a:t>
            </a:r>
            <a:endParaRPr lang="en-US" altLang="zh-TW" sz="1600" dirty="0" smtClean="0"/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zh-TW" altLang="en-US" sz="1600" dirty="0" smtClean="0"/>
              <a:t>停車證辦理</a:t>
            </a:r>
            <a:endParaRPr lang="en-US" altLang="zh-TW" sz="1600" dirty="0" smtClean="0"/>
          </a:p>
        </p:txBody>
      </p:sp>
    </p:spTree>
    <p:extLst>
      <p:ext uri="{BB962C8B-B14F-4D97-AF65-F5344CB8AC3E}">
        <p14:creationId xmlns:p14="http://schemas.microsoft.com/office/powerpoint/2010/main" val="386190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>
            <a:spLocks noGrp="1"/>
          </p:cNvSpPr>
          <p:nvPr>
            <p:ph type="title"/>
          </p:nvPr>
        </p:nvSpPr>
        <p:spPr>
          <a:xfrm>
            <a:off x="832402" y="666696"/>
            <a:ext cx="7505700" cy="11687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dirty="0"/>
              <a:t>自學</a:t>
            </a:r>
            <a:r>
              <a:rPr lang="zh-TW" dirty="0" smtClean="0"/>
              <a:t>專區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(2/2)</a:t>
            </a:r>
            <a:endParaRPr lang="zh-TW" dirty="0"/>
          </a:p>
        </p:txBody>
      </p:sp>
      <p:sp>
        <p:nvSpPr>
          <p:cNvPr id="324" name="Shape 324"/>
          <p:cNvSpPr txBox="1">
            <a:spLocks noGrp="1"/>
          </p:cNvSpPr>
          <p:nvPr>
            <p:ph type="sldNum" idx="12"/>
          </p:nvPr>
        </p:nvSpPr>
        <p:spPr>
          <a:xfrm>
            <a:off x="8390733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 altLang="zh-TW"/>
              <a:t>20</a:t>
            </a:fld>
            <a:endParaRPr lang="zh-TW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4832" y="528932"/>
            <a:ext cx="5611172" cy="401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0794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 txBox="1">
            <a:spLocks noGrp="1"/>
          </p:cNvSpPr>
          <p:nvPr>
            <p:ph type="title"/>
          </p:nvPr>
        </p:nvSpPr>
        <p:spPr>
          <a:xfrm>
            <a:off x="819150" y="640194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dirty="0"/>
              <a:t>校園軟體下載</a:t>
            </a:r>
          </a:p>
        </p:txBody>
      </p:sp>
      <p:pic>
        <p:nvPicPr>
          <p:cNvPr id="266" name="Shape 2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2925" y="1232452"/>
            <a:ext cx="2450549" cy="1303693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67" name="Shape 2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43250" y="1232452"/>
            <a:ext cx="4796400" cy="342769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68" name="Shape 268"/>
          <p:cNvSpPr txBox="1">
            <a:spLocks noGrp="1"/>
          </p:cNvSpPr>
          <p:nvPr>
            <p:ph type="sldNum" idx="12"/>
          </p:nvPr>
        </p:nvSpPr>
        <p:spPr>
          <a:xfrm>
            <a:off x="8390733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US" altLang="zh-TW"/>
              <a:t>21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22450523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 txBox="1">
            <a:spLocks noGrp="1"/>
          </p:cNvSpPr>
          <p:nvPr>
            <p:ph type="title"/>
          </p:nvPr>
        </p:nvSpPr>
        <p:spPr>
          <a:xfrm>
            <a:off x="819150" y="646820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dirty="0"/>
              <a:t>停車證申請</a:t>
            </a:r>
          </a:p>
        </p:txBody>
      </p:sp>
      <p:sp>
        <p:nvSpPr>
          <p:cNvPr id="289" name="Shape 289"/>
          <p:cNvSpPr txBox="1">
            <a:spLocks noGrp="1"/>
          </p:cNvSpPr>
          <p:nvPr>
            <p:ph type="sldNum" idx="12"/>
          </p:nvPr>
        </p:nvSpPr>
        <p:spPr>
          <a:xfrm>
            <a:off x="8390733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 altLang="zh-TW"/>
              <a:t>22</a:t>
            </a:fld>
            <a:endParaRPr lang="zh-TW"/>
          </a:p>
        </p:txBody>
      </p:sp>
      <p:pic>
        <p:nvPicPr>
          <p:cNvPr id="290" name="Shape 2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9150" y="1275672"/>
            <a:ext cx="1571699" cy="135802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91" name="Shape 2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75369" y="1275672"/>
            <a:ext cx="3706770" cy="281925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92" name="Shape 29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89335" y="1810578"/>
            <a:ext cx="3605308" cy="273309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34111083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Shape 346"/>
          <p:cNvSpPr txBox="1">
            <a:spLocks noGrp="1"/>
          </p:cNvSpPr>
          <p:nvPr>
            <p:ph type="title"/>
          </p:nvPr>
        </p:nvSpPr>
        <p:spPr>
          <a:xfrm>
            <a:off x="819150" y="2094450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zh-TW" sz="4800"/>
              <a:t>Q &amp; A</a:t>
            </a:r>
          </a:p>
        </p:txBody>
      </p:sp>
      <p:sp>
        <p:nvSpPr>
          <p:cNvPr id="347" name="Shape 347"/>
          <p:cNvSpPr txBox="1">
            <a:spLocks noGrp="1"/>
          </p:cNvSpPr>
          <p:nvPr>
            <p:ph type="sldNum" idx="12"/>
          </p:nvPr>
        </p:nvSpPr>
        <p:spPr>
          <a:xfrm>
            <a:off x="8390733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US" altLang="zh-TW"/>
              <a:t>23</a:t>
            </a:fld>
            <a:endParaRPr lang="zh-TW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Shape 352"/>
          <p:cNvSpPr txBox="1">
            <a:spLocks noGrp="1"/>
          </p:cNvSpPr>
          <p:nvPr>
            <p:ph type="title"/>
          </p:nvPr>
        </p:nvSpPr>
        <p:spPr>
          <a:xfrm>
            <a:off x="819150" y="2094450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zh-TW" sz="4800"/>
              <a:t>END~謝謝大家</a:t>
            </a:r>
          </a:p>
        </p:txBody>
      </p:sp>
      <p:sp>
        <p:nvSpPr>
          <p:cNvPr id="353" name="Shape 353"/>
          <p:cNvSpPr txBox="1">
            <a:spLocks noGrp="1"/>
          </p:cNvSpPr>
          <p:nvPr>
            <p:ph type="sldNum" idx="12"/>
          </p:nvPr>
        </p:nvSpPr>
        <p:spPr>
          <a:xfrm>
            <a:off x="8390733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US" altLang="zh-TW"/>
              <a:t>24</a:t>
            </a:fld>
            <a:endParaRPr lang="zh-TW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5641" y="1541340"/>
            <a:ext cx="7505700" cy="954600"/>
          </a:xfrm>
        </p:spPr>
        <p:txBody>
          <a:bodyPr/>
          <a:lstStyle/>
          <a:p>
            <a:pPr algn="ctr"/>
            <a:r>
              <a:rPr lang="zh-TW" altLang="en-US" sz="3200" dirty="0"/>
              <a:t>單一登入平台的初次設定、忘記密碼</a:t>
            </a:r>
            <a:r>
              <a:rPr lang="en-US" altLang="zh-TW" sz="3200" dirty="0"/>
              <a:t/>
            </a:r>
            <a:br>
              <a:rPr lang="en-US" altLang="zh-TW" sz="3200" dirty="0"/>
            </a:b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US" altLang="zh-TW" smtClean="0"/>
              <a:t>3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387147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title"/>
          </p:nvPr>
        </p:nvSpPr>
        <p:spPr>
          <a:xfrm>
            <a:off x="819150" y="607064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/>
              <a:t>教職員生單一登入入口(1)</a:t>
            </a:r>
          </a:p>
        </p:txBody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5336433" y="777306"/>
            <a:ext cx="3054300" cy="358800"/>
          </a:xfrm>
          <a:prstGeom prst="rect">
            <a:avLst/>
          </a:prstGeom>
          <a:solidFill>
            <a:srgbClr val="FFF2CC"/>
          </a:solidFill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dirty="0"/>
              <a:t>校首頁：</a:t>
            </a:r>
            <a:r>
              <a:rPr lang="zh-TW" u="sng" dirty="0">
                <a:solidFill>
                  <a:schemeClr val="hlink"/>
                </a:solidFill>
                <a:hlinkClick r:id="rId3"/>
              </a:rPr>
              <a:t>https://w3.nknu.edu.tw/zh/</a:t>
            </a:r>
          </a:p>
        </p:txBody>
      </p:sp>
      <p:sp>
        <p:nvSpPr>
          <p:cNvPr id="146" name="Shape 146"/>
          <p:cNvSpPr txBox="1">
            <a:spLocks noGrp="1"/>
          </p:cNvSpPr>
          <p:nvPr>
            <p:ph type="sldNum" idx="12"/>
          </p:nvPr>
        </p:nvSpPr>
        <p:spPr>
          <a:xfrm>
            <a:off x="8390733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US" altLang="zh-TW"/>
              <a:t>4</a:t>
            </a:fld>
            <a:endParaRPr lang="zh-TW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793" y="1245088"/>
            <a:ext cx="6085379" cy="360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92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title"/>
          </p:nvPr>
        </p:nvSpPr>
        <p:spPr>
          <a:xfrm>
            <a:off x="819150" y="626942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/>
              <a:t>教職員生單一登入入口(2)</a:t>
            </a:r>
          </a:p>
        </p:txBody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819150" y="1266210"/>
            <a:ext cx="2016815" cy="836366"/>
          </a:xfrm>
          <a:prstGeom prst="rect">
            <a:avLst/>
          </a:prstGeom>
          <a:solidFill>
            <a:srgbClr val="FFF2CC"/>
          </a:solidFill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dirty="0"/>
              <a:t>教職員生單一登入平台</a:t>
            </a:r>
            <a:r>
              <a:rPr lang="zh-TW" dirty="0" smtClean="0"/>
              <a:t>：</a:t>
            </a:r>
            <a:endParaRPr lang="en-US" altLang="zh-TW" dirty="0" smtClean="0"/>
          </a:p>
          <a:p>
            <a:pPr lvl="0" rtl="0">
              <a:spcBef>
                <a:spcPts val="0"/>
              </a:spcBef>
              <a:buNone/>
            </a:pPr>
            <a:r>
              <a:rPr lang="zh-TW" u="sng" dirty="0" smtClean="0">
                <a:solidFill>
                  <a:schemeClr val="hlink"/>
                </a:solidFill>
                <a:hlinkClick r:id="rId3"/>
              </a:rPr>
              <a:t>https</a:t>
            </a:r>
            <a:r>
              <a:rPr lang="zh-TW" u="sng" dirty="0">
                <a:solidFill>
                  <a:schemeClr val="hlink"/>
                </a:solidFill>
                <a:hlinkClick r:id="rId3"/>
              </a:rPr>
              <a:t>://sso.nknu.edu.tw</a:t>
            </a:r>
          </a:p>
        </p:txBody>
      </p:sp>
      <p:sp>
        <p:nvSpPr>
          <p:cNvPr id="154" name="Shape 154"/>
          <p:cNvSpPr txBox="1">
            <a:spLocks noGrp="1"/>
          </p:cNvSpPr>
          <p:nvPr>
            <p:ph type="sldNum" idx="12"/>
          </p:nvPr>
        </p:nvSpPr>
        <p:spPr>
          <a:xfrm>
            <a:off x="8390733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 altLang="zh-TW"/>
              <a:t>5</a:t>
            </a:fld>
            <a:endParaRPr lang="zh-TW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1739" y="1266210"/>
            <a:ext cx="4439478" cy="361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5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>
          <a:xfrm>
            <a:off x="819150" y="613690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/>
              <a:t>初次設定</a:t>
            </a:r>
          </a:p>
        </p:txBody>
      </p:sp>
      <p:sp>
        <p:nvSpPr>
          <p:cNvPr id="161" name="Shape 161"/>
          <p:cNvSpPr txBox="1">
            <a:spLocks noGrp="1"/>
          </p:cNvSpPr>
          <p:nvPr>
            <p:ph type="sldNum" idx="12"/>
          </p:nvPr>
        </p:nvSpPr>
        <p:spPr>
          <a:xfrm>
            <a:off x="8390733" y="431175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US" altLang="zh-TW"/>
              <a:t>6</a:t>
            </a:fld>
            <a:endParaRPr lang="zh-TW"/>
          </a:p>
        </p:txBody>
      </p:sp>
      <p:pic>
        <p:nvPicPr>
          <p:cNvPr id="162" name="Shape 1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4622" y="1468464"/>
            <a:ext cx="2784100" cy="252467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63" name="Shape 1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76325" y="1468464"/>
            <a:ext cx="5070110" cy="3236893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矩形 1"/>
          <p:cNvSpPr/>
          <p:nvPr/>
        </p:nvSpPr>
        <p:spPr>
          <a:xfrm>
            <a:off x="3942522" y="2796213"/>
            <a:ext cx="3260035" cy="2186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文字方塊 2"/>
          <p:cNvSpPr txBox="1"/>
          <p:nvPr/>
        </p:nvSpPr>
        <p:spPr>
          <a:xfrm>
            <a:off x="7270160" y="2740153"/>
            <a:ext cx="11721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100" dirty="0" smtClean="0">
                <a:solidFill>
                  <a:srgbClr val="FF0000"/>
                </a:solidFill>
              </a:rPr>
              <a:t>不建議使用信箱</a:t>
            </a:r>
            <a:endParaRPr lang="en-US" altLang="zh-TW" sz="1100" dirty="0" smtClean="0">
              <a:solidFill>
                <a:srgbClr val="FF0000"/>
              </a:solidFill>
            </a:endParaRPr>
          </a:p>
          <a:p>
            <a:r>
              <a:rPr lang="en-US" altLang="zh-TW" sz="1100" dirty="0" smtClean="0">
                <a:solidFill>
                  <a:srgbClr val="FF0000"/>
                </a:solidFill>
              </a:rPr>
              <a:t>msn,</a:t>
            </a:r>
            <a:r>
              <a:rPr lang="zh-TW" altLang="en-US" sz="1100" dirty="0" smtClean="0">
                <a:solidFill>
                  <a:srgbClr val="FF0000"/>
                </a:solidFill>
              </a:rPr>
              <a:t> </a:t>
            </a:r>
            <a:endParaRPr lang="en-US" altLang="zh-TW" sz="1100" dirty="0" smtClean="0">
              <a:solidFill>
                <a:srgbClr val="FF0000"/>
              </a:solidFill>
            </a:endParaRPr>
          </a:p>
          <a:p>
            <a:r>
              <a:rPr lang="en-US" altLang="zh-TW" sz="1100" dirty="0" smtClean="0">
                <a:solidFill>
                  <a:srgbClr val="FF0000"/>
                </a:solidFill>
              </a:rPr>
              <a:t>Hotmail,</a:t>
            </a:r>
            <a:r>
              <a:rPr lang="zh-TW" altLang="en-US" sz="1100" dirty="0" smtClean="0">
                <a:solidFill>
                  <a:srgbClr val="FF0000"/>
                </a:solidFill>
              </a:rPr>
              <a:t> </a:t>
            </a:r>
            <a:endParaRPr lang="en-US" altLang="zh-TW" sz="1100" dirty="0" smtClean="0">
              <a:solidFill>
                <a:srgbClr val="FF0000"/>
              </a:solidFill>
            </a:endParaRPr>
          </a:p>
          <a:p>
            <a:r>
              <a:rPr lang="en-US" altLang="zh-TW" sz="1100" dirty="0" smtClean="0">
                <a:solidFill>
                  <a:srgbClr val="FF0000"/>
                </a:solidFill>
              </a:rPr>
              <a:t>yahoo</a:t>
            </a:r>
            <a:endParaRPr lang="zh-TW" altLang="en-US" sz="1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5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title"/>
          </p:nvPr>
        </p:nvSpPr>
        <p:spPr>
          <a:xfrm>
            <a:off x="819150" y="607064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/>
              <a:t>忘記密碼</a:t>
            </a:r>
          </a:p>
        </p:txBody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4114799" y="2858780"/>
            <a:ext cx="3273099" cy="1684888"/>
          </a:xfrm>
          <a:prstGeom prst="rect">
            <a:avLst/>
          </a:prstGeom>
          <a:solidFill>
            <a:srgbClr val="FFF2CC"/>
          </a:solidFill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zh-TW" b="1" dirty="0"/>
              <a:t>電子郵件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zh-TW" dirty="0"/>
              <a:t>請填寫初次設定時填寫的電子郵件(</a:t>
            </a:r>
            <a:r>
              <a:rPr lang="zh-TW" dirty="0">
                <a:solidFill>
                  <a:srgbClr val="0000FF"/>
                </a:solidFill>
              </a:rPr>
              <a:t>經常使用的電子郵件信箱</a:t>
            </a:r>
            <a:r>
              <a:rPr lang="zh-TW" dirty="0"/>
              <a:t>)，系統</a:t>
            </a:r>
            <a:r>
              <a:rPr lang="zh-TW" dirty="0" smtClean="0"/>
              <a:t>會</a:t>
            </a:r>
            <a:r>
              <a:rPr lang="zh-TW" dirty="0" smtClean="0">
                <a:solidFill>
                  <a:srgbClr val="0000FF"/>
                </a:solidFill>
              </a:rPr>
              <a:t>產生</a:t>
            </a:r>
            <a:r>
              <a:rPr lang="zh-TW" dirty="0">
                <a:solidFill>
                  <a:srgbClr val="0000FF"/>
                </a:solidFill>
              </a:rPr>
              <a:t>一</a:t>
            </a:r>
            <a:r>
              <a:rPr lang="zh-TW" dirty="0" smtClean="0">
                <a:solidFill>
                  <a:srgbClr val="0000FF"/>
                </a:solidFill>
              </a:rPr>
              <a:t>組</a:t>
            </a:r>
            <a:r>
              <a:rPr lang="zh-TW" altLang="en-US" b="1" dirty="0" smtClean="0">
                <a:solidFill>
                  <a:srgbClr val="FF0000"/>
                </a:solidFill>
              </a:rPr>
              <a:t>新</a:t>
            </a:r>
            <a:r>
              <a:rPr lang="zh-TW" b="1" dirty="0" smtClean="0">
                <a:solidFill>
                  <a:srgbClr val="FF0000"/>
                </a:solidFill>
              </a:rPr>
              <a:t>密碼</a:t>
            </a:r>
            <a:r>
              <a:rPr lang="zh-TW" dirty="0"/>
              <a:t>寄到您填寫的電子信箱。</a:t>
            </a:r>
          </a:p>
        </p:txBody>
      </p:sp>
      <p:sp>
        <p:nvSpPr>
          <p:cNvPr id="170" name="Shape 170"/>
          <p:cNvSpPr txBox="1">
            <a:spLocks noGrp="1"/>
          </p:cNvSpPr>
          <p:nvPr>
            <p:ph type="sldNum" idx="12"/>
          </p:nvPr>
        </p:nvSpPr>
        <p:spPr>
          <a:xfrm>
            <a:off x="8390733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US" altLang="zh-TW"/>
              <a:t>7</a:t>
            </a:fld>
            <a:endParaRPr lang="zh-TW"/>
          </a:p>
        </p:txBody>
      </p:sp>
      <p:pic>
        <p:nvPicPr>
          <p:cNvPr id="171" name="Shape 1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2398" y="1239078"/>
            <a:ext cx="2873526" cy="323940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72" name="Shape 1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4800" y="1239078"/>
            <a:ext cx="3273099" cy="154994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377962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>
            <a:spLocks noGrp="1"/>
          </p:cNvSpPr>
          <p:nvPr>
            <p:ph type="title"/>
          </p:nvPr>
        </p:nvSpPr>
        <p:spPr>
          <a:xfrm>
            <a:off x="819150" y="633568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/>
              <a:t>變更密碼</a:t>
            </a:r>
          </a:p>
        </p:txBody>
      </p:sp>
      <p:sp>
        <p:nvSpPr>
          <p:cNvPr id="178" name="Shape 178"/>
          <p:cNvSpPr txBox="1">
            <a:spLocks noGrp="1"/>
          </p:cNvSpPr>
          <p:nvPr>
            <p:ph type="sldNum" idx="12"/>
          </p:nvPr>
        </p:nvSpPr>
        <p:spPr>
          <a:xfrm>
            <a:off x="8390733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US" altLang="zh-TW"/>
              <a:t>8</a:t>
            </a:fld>
            <a:endParaRPr lang="zh-TW"/>
          </a:p>
        </p:txBody>
      </p:sp>
      <p:pic>
        <p:nvPicPr>
          <p:cNvPr id="179" name="Shape 1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5289" y="1356176"/>
            <a:ext cx="3302276" cy="327545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80" name="Shape 1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76496" y="1356176"/>
            <a:ext cx="3282652" cy="327545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365709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title"/>
          </p:nvPr>
        </p:nvSpPr>
        <p:spPr>
          <a:xfrm>
            <a:off x="819150" y="607064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/>
              <a:t>變更驗證信箱</a:t>
            </a:r>
          </a:p>
        </p:txBody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819150" y="1208914"/>
            <a:ext cx="7358100" cy="352800"/>
          </a:xfrm>
          <a:prstGeom prst="rect">
            <a:avLst/>
          </a:prstGeom>
          <a:solidFill>
            <a:srgbClr val="FFF2CC"/>
          </a:solidFill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/>
              <a:t>若您的常用信箱有異動，可至平台變更驗證信箱，避免忘記密碼時收不到密碼通知。</a:t>
            </a:r>
          </a:p>
        </p:txBody>
      </p:sp>
      <p:sp>
        <p:nvSpPr>
          <p:cNvPr id="187" name="Shape 187"/>
          <p:cNvSpPr txBox="1">
            <a:spLocks noGrp="1"/>
          </p:cNvSpPr>
          <p:nvPr>
            <p:ph type="sldNum" idx="12"/>
          </p:nvPr>
        </p:nvSpPr>
        <p:spPr>
          <a:xfrm>
            <a:off x="8390733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US" altLang="zh-TW"/>
              <a:t>9</a:t>
            </a:fld>
            <a:endParaRPr lang="zh-TW"/>
          </a:p>
        </p:txBody>
      </p:sp>
      <p:pic>
        <p:nvPicPr>
          <p:cNvPr id="188" name="Shape 1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7263" y="1637862"/>
            <a:ext cx="2899119" cy="307991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89" name="Shape 1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6685" y="1637862"/>
            <a:ext cx="3370305" cy="307991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34416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626</Words>
  <Application>Microsoft Office PowerPoint</Application>
  <PresentationFormat>如螢幕大小 (16:9)</PresentationFormat>
  <Paragraphs>89</Paragraphs>
  <Slides>24</Slides>
  <Notes>17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31" baseType="lpstr">
      <vt:lpstr>Arial</vt:lpstr>
      <vt:lpstr>Wingdings</vt:lpstr>
      <vt:lpstr>Roboto</vt:lpstr>
      <vt:lpstr>Microsoft JhengHei</vt:lpstr>
      <vt:lpstr>新細明體</vt:lpstr>
      <vt:lpstr>Nunito</vt:lpstr>
      <vt:lpstr>Shift</vt:lpstr>
      <vt:lpstr>高師大校園 APP無國界資訊天才吧</vt:lpstr>
      <vt:lpstr>課程大綱</vt:lpstr>
      <vt:lpstr>單一登入平台的初次設定、忘記密碼 </vt:lpstr>
      <vt:lpstr>教職員生單一登入入口(1)</vt:lpstr>
      <vt:lpstr>教職員生單一登入入口(2)</vt:lpstr>
      <vt:lpstr>初次設定</vt:lpstr>
      <vt:lpstr>忘記密碼</vt:lpstr>
      <vt:lpstr>變更密碼</vt:lpstr>
      <vt:lpstr>變更驗證信箱</vt:lpstr>
      <vt:lpstr>APP 介面、操作</vt:lpstr>
      <vt:lpstr>高師大 APP (未登入)</vt:lpstr>
      <vt:lpstr>高師大 APP(學生)</vt:lpstr>
      <vt:lpstr>高師大 APP(教職員)</vt:lpstr>
      <vt:lpstr>常用服務</vt:lpstr>
      <vt:lpstr>無線網路綁定MAC (1/2)</vt:lpstr>
      <vt:lpstr>無線網路綁定MAC (2/2)</vt:lpstr>
      <vt:lpstr>G Suite教育版帳號</vt:lpstr>
      <vt:lpstr>VPN 設定</vt:lpstr>
      <vt:lpstr>自學專區 (1/2)</vt:lpstr>
      <vt:lpstr>自學專區 (2/2)</vt:lpstr>
      <vt:lpstr>校園軟體下載</vt:lpstr>
      <vt:lpstr>停車證申請</vt:lpstr>
      <vt:lpstr>Q &amp; A</vt:lpstr>
      <vt:lpstr>END~謝謝大家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校內單登系統常用功能一把罩</dc:title>
  <dc:creator>Abula</dc:creator>
  <cp:lastModifiedBy>Abula</cp:lastModifiedBy>
  <cp:revision>46</cp:revision>
  <dcterms:modified xsi:type="dcterms:W3CDTF">2018-03-27T03:04:52Z</dcterms:modified>
</cp:coreProperties>
</file>