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72"/>
  </p:notesMasterIdLst>
  <p:sldIdLst>
    <p:sldId id="256" r:id="rId2"/>
    <p:sldId id="257" r:id="rId3"/>
    <p:sldId id="336" r:id="rId4"/>
    <p:sldId id="341" r:id="rId5"/>
    <p:sldId id="338" r:id="rId6"/>
    <p:sldId id="342" r:id="rId7"/>
    <p:sldId id="264" r:id="rId8"/>
    <p:sldId id="267" r:id="rId9"/>
    <p:sldId id="344" r:id="rId10"/>
    <p:sldId id="268" r:id="rId11"/>
    <p:sldId id="270" r:id="rId12"/>
    <p:sldId id="275" r:id="rId13"/>
    <p:sldId id="272" r:id="rId14"/>
    <p:sldId id="276" r:id="rId15"/>
    <p:sldId id="277" r:id="rId16"/>
    <p:sldId id="353" r:id="rId17"/>
    <p:sldId id="334" r:id="rId18"/>
    <p:sldId id="345" r:id="rId19"/>
    <p:sldId id="278" r:id="rId20"/>
    <p:sldId id="280" r:id="rId21"/>
    <p:sldId id="281" r:id="rId22"/>
    <p:sldId id="279" r:id="rId23"/>
    <p:sldId id="282" r:id="rId24"/>
    <p:sldId id="283" r:id="rId25"/>
    <p:sldId id="350" r:id="rId26"/>
    <p:sldId id="351" r:id="rId27"/>
    <p:sldId id="286" r:id="rId28"/>
    <p:sldId id="287" r:id="rId29"/>
    <p:sldId id="288" r:id="rId30"/>
    <p:sldId id="289" r:id="rId31"/>
    <p:sldId id="290" r:id="rId32"/>
    <p:sldId id="291" r:id="rId33"/>
    <p:sldId id="292" r:id="rId34"/>
    <p:sldId id="293" r:id="rId35"/>
    <p:sldId id="294" r:id="rId36"/>
    <p:sldId id="326" r:id="rId37"/>
    <p:sldId id="295" r:id="rId38"/>
    <p:sldId id="349" r:id="rId39"/>
    <p:sldId id="297" r:id="rId40"/>
    <p:sldId id="327" r:id="rId41"/>
    <p:sldId id="352" r:id="rId42"/>
    <p:sldId id="299" r:id="rId43"/>
    <p:sldId id="300" r:id="rId44"/>
    <p:sldId id="301" r:id="rId45"/>
    <p:sldId id="302" r:id="rId46"/>
    <p:sldId id="303" r:id="rId47"/>
    <p:sldId id="304" r:id="rId48"/>
    <p:sldId id="305" r:id="rId49"/>
    <p:sldId id="306" r:id="rId50"/>
    <p:sldId id="307" r:id="rId51"/>
    <p:sldId id="308" r:id="rId52"/>
    <p:sldId id="310" r:id="rId53"/>
    <p:sldId id="311" r:id="rId54"/>
    <p:sldId id="312" r:id="rId55"/>
    <p:sldId id="313" r:id="rId56"/>
    <p:sldId id="328" r:id="rId57"/>
    <p:sldId id="315" r:id="rId58"/>
    <p:sldId id="316" r:id="rId59"/>
    <p:sldId id="317" r:id="rId60"/>
    <p:sldId id="318" r:id="rId61"/>
    <p:sldId id="319" r:id="rId62"/>
    <p:sldId id="320" r:id="rId63"/>
    <p:sldId id="331" r:id="rId64"/>
    <p:sldId id="330" r:id="rId65"/>
    <p:sldId id="332" r:id="rId66"/>
    <p:sldId id="321" r:id="rId67"/>
    <p:sldId id="322" r:id="rId68"/>
    <p:sldId id="323" r:id="rId69"/>
    <p:sldId id="324" r:id="rId70"/>
    <p:sldId id="325"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2565347A-0560-4C50-A215-9A9A9D52194A}">
          <p14:sldIdLst>
            <p14:sldId id="256"/>
          </p14:sldIdLst>
        </p14:section>
        <p14:section name="演講大綱" id="{D28B3647-8587-4F61-B7C8-D863B850E439}">
          <p14:sldIdLst>
            <p14:sldId id="257"/>
            <p14:sldId id="336"/>
            <p14:sldId id="341"/>
            <p14:sldId id="338"/>
            <p14:sldId id="342"/>
            <p14:sldId id="264"/>
            <p14:sldId id="267"/>
            <p14:sldId id="344"/>
            <p14:sldId id="268"/>
            <p14:sldId id="270"/>
            <p14:sldId id="275"/>
            <p14:sldId id="272"/>
            <p14:sldId id="276"/>
            <p14:sldId id="277"/>
            <p14:sldId id="353"/>
            <p14:sldId id="334"/>
            <p14:sldId id="345"/>
            <p14:sldId id="278"/>
            <p14:sldId id="280"/>
            <p14:sldId id="281"/>
            <p14:sldId id="279"/>
            <p14:sldId id="282"/>
            <p14:sldId id="283"/>
            <p14:sldId id="350"/>
            <p14:sldId id="351"/>
            <p14:sldId id="286"/>
            <p14:sldId id="287"/>
            <p14:sldId id="288"/>
            <p14:sldId id="289"/>
            <p14:sldId id="290"/>
            <p14:sldId id="291"/>
            <p14:sldId id="292"/>
            <p14:sldId id="293"/>
            <p14:sldId id="294"/>
            <p14:sldId id="326"/>
            <p14:sldId id="295"/>
            <p14:sldId id="349"/>
            <p14:sldId id="297"/>
            <p14:sldId id="327"/>
            <p14:sldId id="352"/>
            <p14:sldId id="299"/>
            <p14:sldId id="300"/>
            <p14:sldId id="301"/>
            <p14:sldId id="302"/>
            <p14:sldId id="303"/>
            <p14:sldId id="304"/>
            <p14:sldId id="305"/>
            <p14:sldId id="306"/>
            <p14:sldId id="307"/>
            <p14:sldId id="308"/>
            <p14:sldId id="310"/>
            <p14:sldId id="311"/>
            <p14:sldId id="312"/>
            <p14:sldId id="313"/>
            <p14:sldId id="328"/>
            <p14:sldId id="315"/>
            <p14:sldId id="316"/>
            <p14:sldId id="317"/>
            <p14:sldId id="318"/>
            <p14:sldId id="319"/>
            <p14:sldId id="320"/>
            <p14:sldId id="331"/>
            <p14:sldId id="330"/>
            <p14:sldId id="332"/>
            <p14:sldId id="321"/>
            <p14:sldId id="322"/>
            <p14:sldId id="323"/>
            <p14:sldId id="324"/>
            <p14:sldId id="32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33"/>
    <a:srgbClr val="0066A1"/>
    <a:srgbClr val="6B1F73"/>
    <a:srgbClr val="69BE28"/>
    <a:srgbClr val="CC9933"/>
    <a:srgbClr val="E37222"/>
    <a:srgbClr val="FDC82F"/>
    <a:srgbClr val="008542"/>
    <a:srgbClr val="009FDA"/>
    <a:srgbClr val="0B51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4936" autoAdjust="0"/>
  </p:normalViewPr>
  <p:slideViewPr>
    <p:cSldViewPr snapToGrid="0" snapToObjects="1">
      <p:cViewPr varScale="1">
        <p:scale>
          <a:sx n="115" d="100"/>
          <a:sy n="115" d="100"/>
        </p:scale>
        <p:origin x="1530" y="108"/>
      </p:cViewPr>
      <p:guideLst>
        <p:guide orient="horz" pos="2160"/>
        <p:guide pos="2880"/>
      </p:guideLst>
    </p:cSldViewPr>
  </p:slideViewPr>
  <p:outlineViewPr>
    <p:cViewPr>
      <p:scale>
        <a:sx n="33" d="100"/>
        <a:sy n="33" d="100"/>
      </p:scale>
      <p:origin x="0" y="11934"/>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5"/>
    </mc:Choice>
    <mc:Fallback>
      <c:style val="5"/>
    </mc:Fallback>
  </mc:AlternateContent>
  <c:chart>
    <c:title>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zh-TW"/>
        </a:p>
      </c:txPr>
    </c:title>
    <c:autoTitleDeleted val="0"/>
    <c:plotArea>
      <c:layout>
        <c:manualLayout>
          <c:layoutTarget val="inner"/>
          <c:xMode val="edge"/>
          <c:yMode val="edge"/>
          <c:x val="0.13151525095045721"/>
          <c:y val="0.12272030983554437"/>
          <c:w val="0.86107857173847024"/>
          <c:h val="0.79379513445888195"/>
        </c:manualLayout>
      </c:layout>
      <c:barChart>
        <c:barDir val="col"/>
        <c:grouping val="clustered"/>
        <c:varyColors val="0"/>
        <c:ser>
          <c:idx val="0"/>
          <c:order val="0"/>
          <c:tx>
            <c:strRef>
              <c:f>Sheet1!$B$1</c:f>
              <c:strCache>
                <c:ptCount val="1"/>
                <c:pt idx="0">
                  <c:v>Average Monthly Downloads</c:v>
                </c:pt>
              </c:strCache>
            </c:strRef>
          </c:tx>
          <c:spPr>
            <a:solidFill>
              <a:srgbClr val="004D79"/>
            </a:solidFill>
            <a:ln>
              <a:noFill/>
            </a:ln>
            <a:effectLst/>
          </c:spPr>
          <c:invertIfNegative val="0"/>
          <c:cat>
            <c:numRef>
              <c:f>Sheet1!$A$2:$A$18</c:f>
              <c:numCache>
                <c:formatCode>0</c:formatCode>
                <c:ptCount val="17"/>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numCache>
            </c:numRef>
          </c:cat>
          <c:val>
            <c:numRef>
              <c:f>Sheet1!$B$2:$B$18</c:f>
              <c:numCache>
                <c:formatCode>#,##0</c:formatCode>
                <c:ptCount val="17"/>
                <c:pt idx="0">
                  <c:v>808077</c:v>
                </c:pt>
                <c:pt idx="1">
                  <c:v>1932477</c:v>
                </c:pt>
                <c:pt idx="2">
                  <c:v>3716925</c:v>
                </c:pt>
                <c:pt idx="3">
                  <c:v>4363264</c:v>
                </c:pt>
                <c:pt idx="4">
                  <c:v>5344942</c:v>
                </c:pt>
                <c:pt idx="5">
                  <c:v>5692979</c:v>
                </c:pt>
                <c:pt idx="6">
                  <c:v>6283706</c:v>
                </c:pt>
                <c:pt idx="7">
                  <c:v>6989949</c:v>
                </c:pt>
                <c:pt idx="8">
                  <c:v>6675710</c:v>
                </c:pt>
                <c:pt idx="9">
                  <c:v>7286826</c:v>
                </c:pt>
                <c:pt idx="10">
                  <c:v>7827131</c:v>
                </c:pt>
                <c:pt idx="11">
                  <c:v>7823153</c:v>
                </c:pt>
                <c:pt idx="12">
                  <c:v>8162479</c:v>
                </c:pt>
                <c:pt idx="13">
                  <c:v>8638455</c:v>
                </c:pt>
                <c:pt idx="14">
                  <c:v>8655473</c:v>
                </c:pt>
                <c:pt idx="15">
                  <c:v>9073160</c:v>
                </c:pt>
                <c:pt idx="16">
                  <c:v>11500000</c:v>
                </c:pt>
              </c:numCache>
            </c:numRef>
          </c:val>
          <c:extLst>
            <c:ext xmlns:c16="http://schemas.microsoft.com/office/drawing/2014/chart" uri="{C3380CC4-5D6E-409C-BE32-E72D297353CC}">
              <c16:uniqueId val="{00000000-D54B-4AF9-A83F-86354A99A67C}"/>
            </c:ext>
          </c:extLst>
        </c:ser>
        <c:dLbls>
          <c:showLegendKey val="0"/>
          <c:showVal val="0"/>
          <c:showCatName val="0"/>
          <c:showSerName val="0"/>
          <c:showPercent val="0"/>
          <c:showBubbleSize val="0"/>
        </c:dLbls>
        <c:gapWidth val="219"/>
        <c:overlap val="-27"/>
        <c:axId val="129413120"/>
        <c:axId val="128951424"/>
      </c:barChart>
      <c:catAx>
        <c:axId val="12941312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zh-TW"/>
          </a:p>
        </c:txPr>
        <c:crossAx val="128951424"/>
        <c:crosses val="autoZero"/>
        <c:auto val="1"/>
        <c:lblAlgn val="ctr"/>
        <c:lblOffset val="100"/>
        <c:noMultiLvlLbl val="0"/>
      </c:catAx>
      <c:valAx>
        <c:axId val="128951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zh-TW"/>
          </a:p>
        </c:txPr>
        <c:crossAx val="129413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B1DCCB-8758-44DD-AC19-F676F7B0993A}" type="doc">
      <dgm:prSet loTypeId="urn:microsoft.com/office/officeart/2008/layout/VerticalCurvedList" loCatId="list" qsTypeId="urn:microsoft.com/office/officeart/2005/8/quickstyle/simple1" qsCatId="simple" csTypeId="urn:microsoft.com/office/officeart/2005/8/colors/accent3_2" csCatId="accent3" phldr="1"/>
      <dgm:spPr/>
      <dgm:t>
        <a:bodyPr/>
        <a:lstStyle/>
        <a:p>
          <a:endParaRPr lang="zh-TW" altLang="en-US"/>
        </a:p>
      </dgm:t>
    </dgm:pt>
    <dgm:pt modelId="{EA795EF3-30FB-400E-BC2B-A37F9615B264}">
      <dgm:prSet phldrT="[文字]"/>
      <dgm:spPr>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13500000" scaled="1"/>
          <a:tileRect/>
        </a:gradFill>
      </dgm:spPr>
      <dgm:t>
        <a:bodyPr/>
        <a:lstStyle/>
        <a:p>
          <a:r>
            <a:rPr lang="en-US" altLang="zh-TW"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r>
            <a:rPr lang="zh-TW" altLang="en-US"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期刊雜誌</a:t>
          </a:r>
          <a:r>
            <a:rPr lang="en-US" altLang="zh-TW"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Journals &amp; Magazines (IEEE, IET) </a:t>
          </a:r>
          <a:endParaRPr lang="zh-TW" altLang="en-US"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gm:t>
    </dgm:pt>
    <dgm:pt modelId="{91EF48E8-2936-4C0E-A676-692A43A47A6D}" type="parTrans" cxnId="{44CA8501-C897-4978-BDF6-8AF3558F0C19}">
      <dgm:prSet/>
      <dgm:spPr/>
      <dgm:t>
        <a:bodyPr/>
        <a:lstStyle/>
        <a:p>
          <a:endParaRPr lang="zh-TW" altLang="en-US">
            <a:latin typeface="Verdana" panose="020B0604030504040204" pitchFamily="34" charset="0"/>
            <a:cs typeface="Verdana" panose="020B0604030504040204" pitchFamily="34" charset="0"/>
          </a:endParaRPr>
        </a:p>
      </dgm:t>
    </dgm:pt>
    <dgm:pt modelId="{68A9EEAE-47CA-4E88-BD47-E19D2F2DDEB6}" type="sibTrans" cxnId="{44CA8501-C897-4978-BDF6-8AF3558F0C19}">
      <dgm:prSet/>
      <dgm:spPr/>
      <dgm:t>
        <a:bodyPr/>
        <a:lstStyle/>
        <a:p>
          <a:endParaRPr lang="zh-TW" altLang="en-US">
            <a:latin typeface="Verdana" panose="020B0604030504040204" pitchFamily="34" charset="0"/>
            <a:cs typeface="Verdana" panose="020B0604030504040204" pitchFamily="34" charset="0"/>
          </a:endParaRPr>
        </a:p>
      </dgm:t>
    </dgm:pt>
    <dgm:pt modelId="{935BCD52-FA5B-4F8D-B19E-39002F3C9600}">
      <dgm:prSet phldrT="[文字]"/>
      <dgm:spPr/>
      <dgm:t>
        <a:bodyPr/>
        <a:lstStyle/>
        <a:p>
          <a:r>
            <a:rPr lang="en-US" altLang="zh-TW"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r>
            <a:rPr lang="zh-TW" altLang="en-US" b="1"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電子書</a:t>
          </a:r>
          <a:r>
            <a:rPr lang="en-US" altLang="zh-TW"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Books &amp; </a:t>
          </a:r>
          <a:r>
            <a:rPr lang="en-US" altLang="zh-TW" b="1"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ebooks</a:t>
          </a:r>
          <a:r>
            <a:rPr lang="en-US" altLang="zh-TW"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(Wiley, MIT, M&amp;C,NOW)</a:t>
          </a:r>
          <a:endParaRPr lang="zh-TW" altLang="en-US" b="1"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gm:t>
    </dgm:pt>
    <dgm:pt modelId="{87857594-6B4C-4EDB-8517-146CC5C70ACA}" type="parTrans" cxnId="{19ED64D5-64D2-4AE3-AB88-4BDE152AC941}">
      <dgm:prSet/>
      <dgm:spPr/>
      <dgm:t>
        <a:bodyPr/>
        <a:lstStyle/>
        <a:p>
          <a:endParaRPr lang="zh-TW" altLang="en-US">
            <a:latin typeface="Verdana" panose="020B0604030504040204" pitchFamily="34" charset="0"/>
            <a:cs typeface="Verdana" panose="020B0604030504040204" pitchFamily="34" charset="0"/>
          </a:endParaRPr>
        </a:p>
      </dgm:t>
    </dgm:pt>
    <dgm:pt modelId="{EBD8FE50-889F-431A-838D-395D2A7B7652}" type="sibTrans" cxnId="{19ED64D5-64D2-4AE3-AB88-4BDE152AC941}">
      <dgm:prSet/>
      <dgm:spPr/>
      <dgm:t>
        <a:bodyPr/>
        <a:lstStyle/>
        <a:p>
          <a:endParaRPr lang="zh-TW" altLang="en-US">
            <a:latin typeface="Verdana" panose="020B0604030504040204" pitchFamily="34" charset="0"/>
            <a:cs typeface="Verdana" panose="020B0604030504040204" pitchFamily="34" charset="0"/>
          </a:endParaRPr>
        </a:p>
      </dgm:t>
    </dgm:pt>
    <dgm:pt modelId="{82C2ECDA-B2AB-4BB6-B81A-5D1DC9FFD3D6}">
      <dgm:prSet phldrT="[文字]"/>
      <dgm:spPr/>
      <dgm:t>
        <a:bodyPr/>
        <a:lstStyle/>
        <a:p>
          <a:r>
            <a:rPr lang="en-US" altLang="zh-TW"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r>
            <a:rPr lang="zh-TW" altLang="en-US" b="1"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線上課程</a:t>
          </a:r>
          <a:r>
            <a:rPr lang="en-US" altLang="zh-TW"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Education &amp; Learning (IEEE)</a:t>
          </a:r>
          <a:endParaRPr lang="zh-TW" altLang="en-US" b="1"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gm:t>
    </dgm:pt>
    <dgm:pt modelId="{5A4BB715-4804-41F7-89CD-21F2A3A8F987}" type="parTrans" cxnId="{395A1240-E0D0-4738-B655-49AFC50D9BA4}">
      <dgm:prSet/>
      <dgm:spPr/>
      <dgm:t>
        <a:bodyPr/>
        <a:lstStyle/>
        <a:p>
          <a:endParaRPr lang="zh-TW" altLang="en-US">
            <a:latin typeface="Verdana" panose="020B0604030504040204" pitchFamily="34" charset="0"/>
            <a:cs typeface="Verdana" panose="020B0604030504040204" pitchFamily="34" charset="0"/>
          </a:endParaRPr>
        </a:p>
      </dgm:t>
    </dgm:pt>
    <dgm:pt modelId="{5DC8FD90-2CA7-49A2-BCE6-E3A4376C01DC}" type="sibTrans" cxnId="{395A1240-E0D0-4738-B655-49AFC50D9BA4}">
      <dgm:prSet/>
      <dgm:spPr/>
      <dgm:t>
        <a:bodyPr/>
        <a:lstStyle/>
        <a:p>
          <a:endParaRPr lang="zh-TW" altLang="en-US">
            <a:latin typeface="Verdana" panose="020B0604030504040204" pitchFamily="34" charset="0"/>
            <a:cs typeface="Verdana" panose="020B0604030504040204" pitchFamily="34" charset="0"/>
          </a:endParaRPr>
        </a:p>
      </dgm:t>
    </dgm:pt>
    <dgm:pt modelId="{5370267E-E0BD-42B1-BD7B-6E1C3BE50C35}">
      <dgm:prSet/>
      <dgm:spPr>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5400000" scaled="1"/>
          <a:tileRect/>
        </a:gradFill>
      </dgm:spPr>
      <dgm:t>
        <a:bodyPr/>
        <a:lstStyle/>
        <a:p>
          <a:r>
            <a:rPr lang="en-US" altLang="zh-TW"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r>
            <a:rPr lang="zh-TW" altLang="en-US"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標準規範</a:t>
          </a:r>
          <a:r>
            <a:rPr lang="en-US" altLang="zh-TW"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Standards (IEEE, SMPTE)</a:t>
          </a:r>
          <a:endParaRPr lang="zh-TW" altLang="en-US"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gm:t>
    </dgm:pt>
    <dgm:pt modelId="{72389A97-9229-459E-A58C-136D22AC6156}" type="parTrans" cxnId="{671D5D62-B4A0-4887-839D-EA8FCBFA74B8}">
      <dgm:prSet/>
      <dgm:spPr/>
      <dgm:t>
        <a:bodyPr/>
        <a:lstStyle/>
        <a:p>
          <a:endParaRPr lang="zh-TW" altLang="en-US">
            <a:latin typeface="Verdana" panose="020B0604030504040204" pitchFamily="34" charset="0"/>
            <a:cs typeface="Verdana" panose="020B0604030504040204" pitchFamily="34" charset="0"/>
          </a:endParaRPr>
        </a:p>
      </dgm:t>
    </dgm:pt>
    <dgm:pt modelId="{0AC7224E-8E88-4143-B1CA-277ECE1D661C}" type="sibTrans" cxnId="{671D5D62-B4A0-4887-839D-EA8FCBFA74B8}">
      <dgm:prSet/>
      <dgm:spPr/>
      <dgm:t>
        <a:bodyPr/>
        <a:lstStyle/>
        <a:p>
          <a:endParaRPr lang="zh-TW" altLang="en-US">
            <a:latin typeface="Verdana" panose="020B0604030504040204" pitchFamily="34" charset="0"/>
            <a:cs typeface="Verdana" panose="020B0604030504040204" pitchFamily="34" charset="0"/>
          </a:endParaRPr>
        </a:p>
      </dgm:t>
    </dgm:pt>
    <dgm:pt modelId="{0D5384E9-27F1-436B-85C4-3E30ED8120E0}">
      <dgm:prSet/>
      <dgm:spPr>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16200000" scaled="1"/>
          <a:tileRect/>
        </a:gradFill>
      </dgm:spPr>
      <dgm:t>
        <a:bodyPr/>
        <a:lstStyle/>
        <a:p>
          <a:r>
            <a:rPr lang="en-US" altLang="zh-TW"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r>
            <a:rPr lang="zh-TW" altLang="en-US"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會議論文集</a:t>
          </a:r>
          <a:r>
            <a:rPr lang="en-US" altLang="zh-TW"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Conference Proceedings (IEEE, IET, VDE)</a:t>
          </a:r>
          <a:endParaRPr lang="zh-TW" altLang="en-US"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gm:t>
    </dgm:pt>
    <dgm:pt modelId="{C3CAF7C1-5881-4CB3-8D6C-3736F1B73F31}" type="parTrans" cxnId="{5C03423C-15ED-46F1-B079-6E55EB35BC4F}">
      <dgm:prSet/>
      <dgm:spPr/>
      <dgm:t>
        <a:bodyPr/>
        <a:lstStyle/>
        <a:p>
          <a:endParaRPr lang="zh-TW" altLang="en-US">
            <a:latin typeface="Verdana" panose="020B0604030504040204" pitchFamily="34" charset="0"/>
            <a:cs typeface="Verdana" panose="020B0604030504040204" pitchFamily="34" charset="0"/>
          </a:endParaRPr>
        </a:p>
      </dgm:t>
    </dgm:pt>
    <dgm:pt modelId="{D22A8AB7-17FC-4637-B83C-AE1E4188B6F0}" type="sibTrans" cxnId="{5C03423C-15ED-46F1-B079-6E55EB35BC4F}">
      <dgm:prSet/>
      <dgm:spPr/>
      <dgm:t>
        <a:bodyPr/>
        <a:lstStyle/>
        <a:p>
          <a:endParaRPr lang="zh-TW" altLang="en-US">
            <a:latin typeface="Verdana" panose="020B0604030504040204" pitchFamily="34" charset="0"/>
            <a:cs typeface="Verdana" panose="020B0604030504040204" pitchFamily="34" charset="0"/>
          </a:endParaRPr>
        </a:p>
      </dgm:t>
    </dgm:pt>
    <dgm:pt modelId="{B234437A-EFD1-4FC0-B568-392A1FA8A8D9}" type="pres">
      <dgm:prSet presAssocID="{FCB1DCCB-8758-44DD-AC19-F676F7B0993A}" presName="Name0" presStyleCnt="0">
        <dgm:presLayoutVars>
          <dgm:chMax val="7"/>
          <dgm:chPref val="7"/>
          <dgm:dir/>
        </dgm:presLayoutVars>
      </dgm:prSet>
      <dgm:spPr/>
      <dgm:t>
        <a:bodyPr/>
        <a:lstStyle/>
        <a:p>
          <a:endParaRPr lang="zh-TW" altLang="en-US"/>
        </a:p>
      </dgm:t>
    </dgm:pt>
    <dgm:pt modelId="{169639B3-D5D6-4A0C-A915-470A44EF291A}" type="pres">
      <dgm:prSet presAssocID="{FCB1DCCB-8758-44DD-AC19-F676F7B0993A}" presName="Name1" presStyleCnt="0"/>
      <dgm:spPr/>
    </dgm:pt>
    <dgm:pt modelId="{319F25A6-2FED-463F-83A0-53DE12697CA7}" type="pres">
      <dgm:prSet presAssocID="{FCB1DCCB-8758-44DD-AC19-F676F7B0993A}" presName="cycle" presStyleCnt="0"/>
      <dgm:spPr/>
    </dgm:pt>
    <dgm:pt modelId="{6FD6B7D1-E3E0-4A9E-A041-ECC8856CF1B6}" type="pres">
      <dgm:prSet presAssocID="{FCB1DCCB-8758-44DD-AC19-F676F7B0993A}" presName="srcNode" presStyleLbl="node1" presStyleIdx="0" presStyleCnt="5"/>
      <dgm:spPr/>
    </dgm:pt>
    <dgm:pt modelId="{AD909DE4-3A89-49DA-9ACA-38C3F18526DB}" type="pres">
      <dgm:prSet presAssocID="{FCB1DCCB-8758-44DD-AC19-F676F7B0993A}" presName="conn" presStyleLbl="parChTrans1D2" presStyleIdx="0" presStyleCnt="1"/>
      <dgm:spPr/>
      <dgm:t>
        <a:bodyPr/>
        <a:lstStyle/>
        <a:p>
          <a:endParaRPr lang="zh-TW" altLang="en-US"/>
        </a:p>
      </dgm:t>
    </dgm:pt>
    <dgm:pt modelId="{74EA3277-C494-43E4-9B63-085E4C4E63A2}" type="pres">
      <dgm:prSet presAssocID="{FCB1DCCB-8758-44DD-AC19-F676F7B0993A}" presName="extraNode" presStyleLbl="node1" presStyleIdx="0" presStyleCnt="5"/>
      <dgm:spPr/>
    </dgm:pt>
    <dgm:pt modelId="{198C5E85-B481-4846-B296-D0928FC8490E}" type="pres">
      <dgm:prSet presAssocID="{FCB1DCCB-8758-44DD-AC19-F676F7B0993A}" presName="dstNode" presStyleLbl="node1" presStyleIdx="0" presStyleCnt="5"/>
      <dgm:spPr/>
    </dgm:pt>
    <dgm:pt modelId="{8F507AAB-0EC9-4692-8D11-79B250951794}" type="pres">
      <dgm:prSet presAssocID="{EA795EF3-30FB-400E-BC2B-A37F9615B264}" presName="text_1" presStyleLbl="node1" presStyleIdx="0" presStyleCnt="5" custLinFactNeighborX="790" custLinFactNeighborY="-3331">
        <dgm:presLayoutVars>
          <dgm:bulletEnabled val="1"/>
        </dgm:presLayoutVars>
      </dgm:prSet>
      <dgm:spPr/>
      <dgm:t>
        <a:bodyPr/>
        <a:lstStyle/>
        <a:p>
          <a:endParaRPr lang="zh-TW" altLang="en-US"/>
        </a:p>
      </dgm:t>
    </dgm:pt>
    <dgm:pt modelId="{906FF23F-53FD-4FD0-92D7-35E429228874}" type="pres">
      <dgm:prSet presAssocID="{EA795EF3-30FB-400E-BC2B-A37F9615B264}" presName="accent_1" presStyleCnt="0"/>
      <dgm:spPr/>
    </dgm:pt>
    <dgm:pt modelId="{DC2A4A75-D833-4869-BAF1-F64BF6B2C3B0}" type="pres">
      <dgm:prSet presAssocID="{EA795EF3-30FB-400E-BC2B-A37F9615B264}" presName="accentRepeatNode" presStyleLbl="solidFgAcc1" presStyleIdx="0" presStyleCnt="5">
        <dgm:style>
          <a:lnRef idx="1">
            <a:schemeClr val="accent1"/>
          </a:lnRef>
          <a:fillRef idx="2">
            <a:schemeClr val="accent1"/>
          </a:fillRef>
          <a:effectRef idx="1">
            <a:schemeClr val="accent1"/>
          </a:effectRef>
          <a:fontRef idx="minor">
            <a:schemeClr val="dk1"/>
          </a:fontRef>
        </dgm:style>
      </dgm:prSet>
      <dgm:spPr>
        <a:blipFill rotWithShape="0">
          <a:blip xmlns:r="http://schemas.openxmlformats.org/officeDocument/2006/relationships" r:embed="rId1"/>
          <a:stretch>
            <a:fillRect/>
          </a:stretch>
        </a:blipFill>
      </dgm:spPr>
    </dgm:pt>
    <dgm:pt modelId="{8135A8AA-F5B4-42F4-8CBA-540E6DA4E3BB}" type="pres">
      <dgm:prSet presAssocID="{0D5384E9-27F1-436B-85C4-3E30ED8120E0}" presName="text_2" presStyleLbl="node1" presStyleIdx="1" presStyleCnt="5">
        <dgm:presLayoutVars>
          <dgm:bulletEnabled val="1"/>
        </dgm:presLayoutVars>
      </dgm:prSet>
      <dgm:spPr/>
      <dgm:t>
        <a:bodyPr/>
        <a:lstStyle/>
        <a:p>
          <a:endParaRPr lang="zh-TW" altLang="en-US"/>
        </a:p>
      </dgm:t>
    </dgm:pt>
    <dgm:pt modelId="{720FB227-5AA6-44AC-9ADD-75E32362CC74}" type="pres">
      <dgm:prSet presAssocID="{0D5384E9-27F1-436B-85C4-3E30ED8120E0}" presName="accent_2" presStyleCnt="0"/>
      <dgm:spPr/>
    </dgm:pt>
    <dgm:pt modelId="{EB824714-90A8-4BE4-85DB-1350AFD29636}" type="pres">
      <dgm:prSet presAssocID="{0D5384E9-27F1-436B-85C4-3E30ED8120E0}" presName="accentRepeatNode" presStyleLbl="solidFgAcc1" presStyleIdx="1" presStyleCnt="5">
        <dgm:style>
          <a:lnRef idx="1">
            <a:schemeClr val="accent1"/>
          </a:lnRef>
          <a:fillRef idx="2">
            <a:schemeClr val="accent1"/>
          </a:fillRef>
          <a:effectRef idx="1">
            <a:schemeClr val="accent1"/>
          </a:effectRef>
          <a:fontRef idx="minor">
            <a:schemeClr val="dk1"/>
          </a:fontRef>
        </dgm:style>
      </dgm:prSet>
      <dgm:spPr>
        <a:blipFill rotWithShape="0">
          <a:blip xmlns:r="http://schemas.openxmlformats.org/officeDocument/2006/relationships" r:embed="rId1"/>
          <a:stretch>
            <a:fillRect/>
          </a:stretch>
        </a:blipFill>
      </dgm:spPr>
    </dgm:pt>
    <dgm:pt modelId="{032FA194-DF2B-4E31-9D83-6866A28DD38F}" type="pres">
      <dgm:prSet presAssocID="{5370267E-E0BD-42B1-BD7B-6E1C3BE50C35}" presName="text_3" presStyleLbl="node1" presStyleIdx="2" presStyleCnt="5">
        <dgm:presLayoutVars>
          <dgm:bulletEnabled val="1"/>
        </dgm:presLayoutVars>
      </dgm:prSet>
      <dgm:spPr/>
      <dgm:t>
        <a:bodyPr/>
        <a:lstStyle/>
        <a:p>
          <a:endParaRPr lang="zh-TW" altLang="en-US"/>
        </a:p>
      </dgm:t>
    </dgm:pt>
    <dgm:pt modelId="{1FB94747-0D99-41E6-A5C4-8CEBBF4B7AF7}" type="pres">
      <dgm:prSet presAssocID="{5370267E-E0BD-42B1-BD7B-6E1C3BE50C35}" presName="accent_3" presStyleCnt="0"/>
      <dgm:spPr/>
    </dgm:pt>
    <dgm:pt modelId="{B42BCD44-E604-4E71-A101-BA4C1B011FF9}" type="pres">
      <dgm:prSet presAssocID="{5370267E-E0BD-42B1-BD7B-6E1C3BE50C35}" presName="accentRepeatNode" presStyleLbl="solidFgAcc1" presStyleIdx="2" presStyleCnt="5">
        <dgm:style>
          <a:lnRef idx="1">
            <a:schemeClr val="accent1"/>
          </a:lnRef>
          <a:fillRef idx="2">
            <a:schemeClr val="accent1"/>
          </a:fillRef>
          <a:effectRef idx="1">
            <a:schemeClr val="accent1"/>
          </a:effectRef>
          <a:fontRef idx="minor">
            <a:schemeClr val="dk1"/>
          </a:fontRef>
        </dgm:style>
      </dgm:prSet>
      <dgm:spPr>
        <a:blipFill rotWithShape="0">
          <a:blip xmlns:r="http://schemas.openxmlformats.org/officeDocument/2006/relationships" r:embed="rId1"/>
          <a:stretch>
            <a:fillRect/>
          </a:stretch>
        </a:blipFill>
      </dgm:spPr>
    </dgm:pt>
    <dgm:pt modelId="{DB174C00-6DAB-4086-BC9E-EF73C02761AA}" type="pres">
      <dgm:prSet presAssocID="{935BCD52-FA5B-4F8D-B19E-39002F3C9600}" presName="text_4" presStyleLbl="node1" presStyleIdx="3" presStyleCnt="5">
        <dgm:presLayoutVars>
          <dgm:bulletEnabled val="1"/>
        </dgm:presLayoutVars>
      </dgm:prSet>
      <dgm:spPr/>
      <dgm:t>
        <a:bodyPr/>
        <a:lstStyle/>
        <a:p>
          <a:endParaRPr lang="zh-TW" altLang="en-US"/>
        </a:p>
      </dgm:t>
    </dgm:pt>
    <dgm:pt modelId="{720BD337-ADD2-40A0-8093-68D8911FA19B}" type="pres">
      <dgm:prSet presAssocID="{935BCD52-FA5B-4F8D-B19E-39002F3C9600}" presName="accent_4" presStyleCnt="0"/>
      <dgm:spPr/>
    </dgm:pt>
    <dgm:pt modelId="{13CA4E9B-470C-4DD9-8BB3-0F9E34BA002F}" type="pres">
      <dgm:prSet presAssocID="{935BCD52-FA5B-4F8D-B19E-39002F3C9600}" presName="accentRepeatNode" presStyleLbl="solidFgAcc1" presStyleIdx="3" presStyleCnt="5">
        <dgm:style>
          <a:lnRef idx="1">
            <a:schemeClr val="accent3"/>
          </a:lnRef>
          <a:fillRef idx="2">
            <a:schemeClr val="accent3"/>
          </a:fillRef>
          <a:effectRef idx="1">
            <a:schemeClr val="accent3"/>
          </a:effectRef>
          <a:fontRef idx="minor">
            <a:schemeClr val="dk1"/>
          </a:fontRef>
        </dgm:style>
      </dgm:prSet>
      <dgm:spPr/>
    </dgm:pt>
    <dgm:pt modelId="{D49F2DE7-8982-4DFD-8749-093A53A0F58C}" type="pres">
      <dgm:prSet presAssocID="{82C2ECDA-B2AB-4BB6-B81A-5D1DC9FFD3D6}" presName="text_5" presStyleLbl="node1" presStyleIdx="4" presStyleCnt="5">
        <dgm:presLayoutVars>
          <dgm:bulletEnabled val="1"/>
        </dgm:presLayoutVars>
      </dgm:prSet>
      <dgm:spPr/>
      <dgm:t>
        <a:bodyPr/>
        <a:lstStyle/>
        <a:p>
          <a:endParaRPr lang="zh-TW" altLang="en-US"/>
        </a:p>
      </dgm:t>
    </dgm:pt>
    <dgm:pt modelId="{7523A694-F3AB-46D6-B0D1-F93CA99D0AC8}" type="pres">
      <dgm:prSet presAssocID="{82C2ECDA-B2AB-4BB6-B81A-5D1DC9FFD3D6}" presName="accent_5" presStyleCnt="0"/>
      <dgm:spPr/>
    </dgm:pt>
    <dgm:pt modelId="{F8229FF8-BC59-4F77-9BF9-49475542CF90}" type="pres">
      <dgm:prSet presAssocID="{82C2ECDA-B2AB-4BB6-B81A-5D1DC9FFD3D6}" presName="accentRepeatNode" presStyleLbl="solidFgAcc1" presStyleIdx="4" presStyleCnt="5">
        <dgm:style>
          <a:lnRef idx="1">
            <a:schemeClr val="accent3"/>
          </a:lnRef>
          <a:fillRef idx="2">
            <a:schemeClr val="accent3"/>
          </a:fillRef>
          <a:effectRef idx="1">
            <a:schemeClr val="accent3"/>
          </a:effectRef>
          <a:fontRef idx="minor">
            <a:schemeClr val="dk1"/>
          </a:fontRef>
        </dgm:style>
      </dgm:prSet>
      <dgm:spPr/>
    </dgm:pt>
  </dgm:ptLst>
  <dgm:cxnLst>
    <dgm:cxn modelId="{FD356958-AC2A-4D9E-8D9E-09865B633DC0}" type="presOf" srcId="{5370267E-E0BD-42B1-BD7B-6E1C3BE50C35}" destId="{032FA194-DF2B-4E31-9D83-6866A28DD38F}" srcOrd="0" destOrd="0" presId="urn:microsoft.com/office/officeart/2008/layout/VerticalCurvedList"/>
    <dgm:cxn modelId="{5F276146-3091-4155-9DD0-BDB3E46DA581}" type="presOf" srcId="{68A9EEAE-47CA-4E88-BD47-E19D2F2DDEB6}" destId="{AD909DE4-3A89-49DA-9ACA-38C3F18526DB}" srcOrd="0" destOrd="0" presId="urn:microsoft.com/office/officeart/2008/layout/VerticalCurvedList"/>
    <dgm:cxn modelId="{2B07D4B9-7AFD-47D2-BDDF-A6B5BE0BCDBC}" type="presOf" srcId="{0D5384E9-27F1-436B-85C4-3E30ED8120E0}" destId="{8135A8AA-F5B4-42F4-8CBA-540E6DA4E3BB}" srcOrd="0" destOrd="0" presId="urn:microsoft.com/office/officeart/2008/layout/VerticalCurvedList"/>
    <dgm:cxn modelId="{DB9FE881-D532-4E6B-B4A2-9A1F1E122DFA}" type="presOf" srcId="{EA795EF3-30FB-400E-BC2B-A37F9615B264}" destId="{8F507AAB-0EC9-4692-8D11-79B250951794}" srcOrd="0" destOrd="0" presId="urn:microsoft.com/office/officeart/2008/layout/VerticalCurvedList"/>
    <dgm:cxn modelId="{395A1240-E0D0-4738-B655-49AFC50D9BA4}" srcId="{FCB1DCCB-8758-44DD-AC19-F676F7B0993A}" destId="{82C2ECDA-B2AB-4BB6-B81A-5D1DC9FFD3D6}" srcOrd="4" destOrd="0" parTransId="{5A4BB715-4804-41F7-89CD-21F2A3A8F987}" sibTransId="{5DC8FD90-2CA7-49A2-BCE6-E3A4376C01DC}"/>
    <dgm:cxn modelId="{303396F1-A1E1-4FCC-9BE2-FC97208AE49B}" type="presOf" srcId="{FCB1DCCB-8758-44DD-AC19-F676F7B0993A}" destId="{B234437A-EFD1-4FC0-B568-392A1FA8A8D9}" srcOrd="0" destOrd="0" presId="urn:microsoft.com/office/officeart/2008/layout/VerticalCurvedList"/>
    <dgm:cxn modelId="{671D5D62-B4A0-4887-839D-EA8FCBFA74B8}" srcId="{FCB1DCCB-8758-44DD-AC19-F676F7B0993A}" destId="{5370267E-E0BD-42B1-BD7B-6E1C3BE50C35}" srcOrd="2" destOrd="0" parTransId="{72389A97-9229-459E-A58C-136D22AC6156}" sibTransId="{0AC7224E-8E88-4143-B1CA-277ECE1D661C}"/>
    <dgm:cxn modelId="{5C03423C-15ED-46F1-B079-6E55EB35BC4F}" srcId="{FCB1DCCB-8758-44DD-AC19-F676F7B0993A}" destId="{0D5384E9-27F1-436B-85C4-3E30ED8120E0}" srcOrd="1" destOrd="0" parTransId="{C3CAF7C1-5881-4CB3-8D6C-3736F1B73F31}" sibTransId="{D22A8AB7-17FC-4637-B83C-AE1E4188B6F0}"/>
    <dgm:cxn modelId="{1AF84FAB-9F8F-4354-AB2D-6CD7D1434C29}" type="presOf" srcId="{82C2ECDA-B2AB-4BB6-B81A-5D1DC9FFD3D6}" destId="{D49F2DE7-8982-4DFD-8749-093A53A0F58C}" srcOrd="0" destOrd="0" presId="urn:microsoft.com/office/officeart/2008/layout/VerticalCurvedList"/>
    <dgm:cxn modelId="{19ED64D5-64D2-4AE3-AB88-4BDE152AC941}" srcId="{FCB1DCCB-8758-44DD-AC19-F676F7B0993A}" destId="{935BCD52-FA5B-4F8D-B19E-39002F3C9600}" srcOrd="3" destOrd="0" parTransId="{87857594-6B4C-4EDB-8517-146CC5C70ACA}" sibTransId="{EBD8FE50-889F-431A-838D-395D2A7B7652}"/>
    <dgm:cxn modelId="{E12C3ABB-615B-4A96-8309-9B2FEEF06C9F}" type="presOf" srcId="{935BCD52-FA5B-4F8D-B19E-39002F3C9600}" destId="{DB174C00-6DAB-4086-BC9E-EF73C02761AA}" srcOrd="0" destOrd="0" presId="urn:microsoft.com/office/officeart/2008/layout/VerticalCurvedList"/>
    <dgm:cxn modelId="{44CA8501-C897-4978-BDF6-8AF3558F0C19}" srcId="{FCB1DCCB-8758-44DD-AC19-F676F7B0993A}" destId="{EA795EF3-30FB-400E-BC2B-A37F9615B264}" srcOrd="0" destOrd="0" parTransId="{91EF48E8-2936-4C0E-A676-692A43A47A6D}" sibTransId="{68A9EEAE-47CA-4E88-BD47-E19D2F2DDEB6}"/>
    <dgm:cxn modelId="{4D224210-F3C3-41AE-957D-FCAB0A6B5059}" type="presParOf" srcId="{B234437A-EFD1-4FC0-B568-392A1FA8A8D9}" destId="{169639B3-D5D6-4A0C-A915-470A44EF291A}" srcOrd="0" destOrd="0" presId="urn:microsoft.com/office/officeart/2008/layout/VerticalCurvedList"/>
    <dgm:cxn modelId="{1B70CB9A-0B7A-4261-A248-BA13770D0D35}" type="presParOf" srcId="{169639B3-D5D6-4A0C-A915-470A44EF291A}" destId="{319F25A6-2FED-463F-83A0-53DE12697CA7}" srcOrd="0" destOrd="0" presId="urn:microsoft.com/office/officeart/2008/layout/VerticalCurvedList"/>
    <dgm:cxn modelId="{C666777A-A9FA-4AC1-9D05-02A00591C940}" type="presParOf" srcId="{319F25A6-2FED-463F-83A0-53DE12697CA7}" destId="{6FD6B7D1-E3E0-4A9E-A041-ECC8856CF1B6}" srcOrd="0" destOrd="0" presId="urn:microsoft.com/office/officeart/2008/layout/VerticalCurvedList"/>
    <dgm:cxn modelId="{3CAA53A2-01DE-4EBB-A862-4F43B7B4D893}" type="presParOf" srcId="{319F25A6-2FED-463F-83A0-53DE12697CA7}" destId="{AD909DE4-3A89-49DA-9ACA-38C3F18526DB}" srcOrd="1" destOrd="0" presId="urn:microsoft.com/office/officeart/2008/layout/VerticalCurvedList"/>
    <dgm:cxn modelId="{BB112B86-6A43-4693-9D9A-083FA8720F4B}" type="presParOf" srcId="{319F25A6-2FED-463F-83A0-53DE12697CA7}" destId="{74EA3277-C494-43E4-9B63-085E4C4E63A2}" srcOrd="2" destOrd="0" presId="urn:microsoft.com/office/officeart/2008/layout/VerticalCurvedList"/>
    <dgm:cxn modelId="{210E9D31-A68C-4684-A546-ABE91FD695F4}" type="presParOf" srcId="{319F25A6-2FED-463F-83A0-53DE12697CA7}" destId="{198C5E85-B481-4846-B296-D0928FC8490E}" srcOrd="3" destOrd="0" presId="urn:microsoft.com/office/officeart/2008/layout/VerticalCurvedList"/>
    <dgm:cxn modelId="{6AEEDEB0-2C64-4885-B42B-DC67C8E3BA6A}" type="presParOf" srcId="{169639B3-D5D6-4A0C-A915-470A44EF291A}" destId="{8F507AAB-0EC9-4692-8D11-79B250951794}" srcOrd="1" destOrd="0" presId="urn:microsoft.com/office/officeart/2008/layout/VerticalCurvedList"/>
    <dgm:cxn modelId="{56639343-A28D-4C1C-9DAE-EB45A2264629}" type="presParOf" srcId="{169639B3-D5D6-4A0C-A915-470A44EF291A}" destId="{906FF23F-53FD-4FD0-92D7-35E429228874}" srcOrd="2" destOrd="0" presId="urn:microsoft.com/office/officeart/2008/layout/VerticalCurvedList"/>
    <dgm:cxn modelId="{E21E2DA7-07FD-4763-9824-57BA77275609}" type="presParOf" srcId="{906FF23F-53FD-4FD0-92D7-35E429228874}" destId="{DC2A4A75-D833-4869-BAF1-F64BF6B2C3B0}" srcOrd="0" destOrd="0" presId="urn:microsoft.com/office/officeart/2008/layout/VerticalCurvedList"/>
    <dgm:cxn modelId="{2ED4E8FC-6FFC-4B04-AFC5-628F76F2E932}" type="presParOf" srcId="{169639B3-D5D6-4A0C-A915-470A44EF291A}" destId="{8135A8AA-F5B4-42F4-8CBA-540E6DA4E3BB}" srcOrd="3" destOrd="0" presId="urn:microsoft.com/office/officeart/2008/layout/VerticalCurvedList"/>
    <dgm:cxn modelId="{60698AD4-B521-4F01-AD4B-E43DE1683B6E}" type="presParOf" srcId="{169639B3-D5D6-4A0C-A915-470A44EF291A}" destId="{720FB227-5AA6-44AC-9ADD-75E32362CC74}" srcOrd="4" destOrd="0" presId="urn:microsoft.com/office/officeart/2008/layout/VerticalCurvedList"/>
    <dgm:cxn modelId="{354E2710-D960-4283-8F78-7BBAA02B3196}" type="presParOf" srcId="{720FB227-5AA6-44AC-9ADD-75E32362CC74}" destId="{EB824714-90A8-4BE4-85DB-1350AFD29636}" srcOrd="0" destOrd="0" presId="urn:microsoft.com/office/officeart/2008/layout/VerticalCurvedList"/>
    <dgm:cxn modelId="{60E035D7-3221-487F-8472-65C224B653EE}" type="presParOf" srcId="{169639B3-D5D6-4A0C-A915-470A44EF291A}" destId="{032FA194-DF2B-4E31-9D83-6866A28DD38F}" srcOrd="5" destOrd="0" presId="urn:microsoft.com/office/officeart/2008/layout/VerticalCurvedList"/>
    <dgm:cxn modelId="{8EEBEB98-4CDF-4D7C-A7BC-4061B9B7562A}" type="presParOf" srcId="{169639B3-D5D6-4A0C-A915-470A44EF291A}" destId="{1FB94747-0D99-41E6-A5C4-8CEBBF4B7AF7}" srcOrd="6" destOrd="0" presId="urn:microsoft.com/office/officeart/2008/layout/VerticalCurvedList"/>
    <dgm:cxn modelId="{160645B0-BDF9-41FB-9B5E-8C75FB4FFCB5}" type="presParOf" srcId="{1FB94747-0D99-41E6-A5C4-8CEBBF4B7AF7}" destId="{B42BCD44-E604-4E71-A101-BA4C1B011FF9}" srcOrd="0" destOrd="0" presId="urn:microsoft.com/office/officeart/2008/layout/VerticalCurvedList"/>
    <dgm:cxn modelId="{BE1131F3-B5AE-4AF9-9038-FCD9CA6A1C94}" type="presParOf" srcId="{169639B3-D5D6-4A0C-A915-470A44EF291A}" destId="{DB174C00-6DAB-4086-BC9E-EF73C02761AA}" srcOrd="7" destOrd="0" presId="urn:microsoft.com/office/officeart/2008/layout/VerticalCurvedList"/>
    <dgm:cxn modelId="{A613D4EC-A872-4751-99B6-992083689CEA}" type="presParOf" srcId="{169639B3-D5D6-4A0C-A915-470A44EF291A}" destId="{720BD337-ADD2-40A0-8093-68D8911FA19B}" srcOrd="8" destOrd="0" presId="urn:microsoft.com/office/officeart/2008/layout/VerticalCurvedList"/>
    <dgm:cxn modelId="{08B06748-4D17-44FC-ADA5-376ECDF87616}" type="presParOf" srcId="{720BD337-ADD2-40A0-8093-68D8911FA19B}" destId="{13CA4E9B-470C-4DD9-8BB3-0F9E34BA002F}" srcOrd="0" destOrd="0" presId="urn:microsoft.com/office/officeart/2008/layout/VerticalCurvedList"/>
    <dgm:cxn modelId="{E4BC40D1-5D60-49E7-A3CE-0DC6BF30AEB0}" type="presParOf" srcId="{169639B3-D5D6-4A0C-A915-470A44EF291A}" destId="{D49F2DE7-8982-4DFD-8749-093A53A0F58C}" srcOrd="9" destOrd="0" presId="urn:microsoft.com/office/officeart/2008/layout/VerticalCurvedList"/>
    <dgm:cxn modelId="{C5883735-B445-4A00-8767-327E2A49F0F9}" type="presParOf" srcId="{169639B3-D5D6-4A0C-A915-470A44EF291A}" destId="{7523A694-F3AB-46D6-B0D1-F93CA99D0AC8}" srcOrd="10" destOrd="0" presId="urn:microsoft.com/office/officeart/2008/layout/VerticalCurvedList"/>
    <dgm:cxn modelId="{FE431207-E433-4D6C-BDAE-BB815998F492}" type="presParOf" srcId="{7523A694-F3AB-46D6-B0D1-F93CA99D0AC8}" destId="{F8229FF8-BC59-4F77-9BF9-49475542CF90}" srcOrd="0" destOrd="0" presId="urn:microsoft.com/office/officeart/2008/layout/VerticalCurvedList"/>
  </dgm:cxnLst>
  <dgm:bg>
    <a:solidFill>
      <a:schemeClr val="bg2"/>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93C280-B7D4-4891-9481-326FF8712A80}" type="doc">
      <dgm:prSet loTypeId="urn:microsoft.com/office/officeart/2005/8/layout/process1" loCatId="process" qsTypeId="urn:microsoft.com/office/officeart/2005/8/quickstyle/simple1" qsCatId="simple" csTypeId="urn:microsoft.com/office/officeart/2005/8/colors/accent1_2" csCatId="accent1" phldr="1"/>
      <dgm:spPr/>
    </dgm:pt>
    <dgm:pt modelId="{BE26787E-E109-4B9E-A651-28E80A627AB7}">
      <dgm:prSet phldrT="[文字]" custT="1"/>
      <dgm:spPr/>
      <dgm:t>
        <a:bodyPr/>
        <a:lstStyle/>
        <a:p>
          <a:r>
            <a:rPr lang="zh-TW" altLang="en-US" sz="3200" dirty="0"/>
            <a:t>瀏覽</a:t>
          </a:r>
        </a:p>
      </dgm:t>
    </dgm:pt>
    <dgm:pt modelId="{AE4AA079-8CD9-43CF-86E3-AE017FED21BD}" type="parTrans" cxnId="{CA236D83-8284-4A7E-86C2-7ABE86B341F1}">
      <dgm:prSet/>
      <dgm:spPr/>
      <dgm:t>
        <a:bodyPr/>
        <a:lstStyle/>
        <a:p>
          <a:endParaRPr lang="zh-TW" altLang="en-US"/>
        </a:p>
      </dgm:t>
    </dgm:pt>
    <dgm:pt modelId="{B1379598-4D4A-4A70-A9D1-1D68E1CC576B}" type="sibTrans" cxnId="{CA236D83-8284-4A7E-86C2-7ABE86B341F1}">
      <dgm:prSet/>
      <dgm:spPr/>
      <dgm:t>
        <a:bodyPr/>
        <a:lstStyle/>
        <a:p>
          <a:endParaRPr lang="zh-TW" altLang="en-US"/>
        </a:p>
      </dgm:t>
    </dgm:pt>
    <dgm:pt modelId="{1784B0B4-FC60-4925-838E-B780D523956C}">
      <dgm:prSet phldrT="[文字]" custT="1"/>
      <dgm:spPr/>
      <dgm:t>
        <a:bodyPr/>
        <a:lstStyle/>
        <a:p>
          <a:r>
            <a:rPr lang="zh-TW" altLang="en-US" sz="3200" dirty="0"/>
            <a:t>檢索</a:t>
          </a:r>
        </a:p>
      </dgm:t>
    </dgm:pt>
    <dgm:pt modelId="{0D77CAF3-D17A-43C5-8CE1-A0158C1D4A02}" type="parTrans" cxnId="{EF25D917-490E-407A-A6C3-3CAF708B17E2}">
      <dgm:prSet/>
      <dgm:spPr/>
      <dgm:t>
        <a:bodyPr/>
        <a:lstStyle/>
        <a:p>
          <a:endParaRPr lang="zh-TW" altLang="en-US"/>
        </a:p>
      </dgm:t>
    </dgm:pt>
    <dgm:pt modelId="{AED0DF92-416A-4D99-A5D1-BB7D9B2A188E}" type="sibTrans" cxnId="{EF25D917-490E-407A-A6C3-3CAF708B17E2}">
      <dgm:prSet/>
      <dgm:spPr/>
      <dgm:t>
        <a:bodyPr/>
        <a:lstStyle/>
        <a:p>
          <a:endParaRPr lang="zh-TW" altLang="en-US"/>
        </a:p>
      </dgm:t>
    </dgm:pt>
    <dgm:pt modelId="{81D45F7D-C7DB-42B3-B7C9-63EB2633C396}">
      <dgm:prSet phldrT="[文字]" custT="1"/>
      <dgm:spPr/>
      <dgm:t>
        <a:bodyPr/>
        <a:lstStyle/>
        <a:p>
          <a:r>
            <a:rPr lang="zh-TW" altLang="en-US" sz="3200" dirty="0"/>
            <a:t>個人化</a:t>
          </a:r>
          <a:endParaRPr lang="en-US" altLang="zh-TW" sz="3200" dirty="0"/>
        </a:p>
      </dgm:t>
    </dgm:pt>
    <dgm:pt modelId="{F37C1856-34A2-449A-B229-C7F019B68BF4}" type="parTrans" cxnId="{C398CA01-1E94-4F35-BCE8-597D2FEC27AE}">
      <dgm:prSet/>
      <dgm:spPr/>
      <dgm:t>
        <a:bodyPr/>
        <a:lstStyle/>
        <a:p>
          <a:endParaRPr lang="zh-TW" altLang="en-US"/>
        </a:p>
      </dgm:t>
    </dgm:pt>
    <dgm:pt modelId="{B9EB8501-14C2-48B8-AA89-FF456457DC7C}" type="sibTrans" cxnId="{C398CA01-1E94-4F35-BCE8-597D2FEC27AE}">
      <dgm:prSet/>
      <dgm:spPr/>
      <dgm:t>
        <a:bodyPr/>
        <a:lstStyle/>
        <a:p>
          <a:endParaRPr lang="zh-TW" altLang="en-US"/>
        </a:p>
      </dgm:t>
    </dgm:pt>
    <dgm:pt modelId="{302C6A1E-C029-4BE7-BB91-1CBC29948655}" type="pres">
      <dgm:prSet presAssocID="{7A93C280-B7D4-4891-9481-326FF8712A80}" presName="Name0" presStyleCnt="0">
        <dgm:presLayoutVars>
          <dgm:dir/>
          <dgm:resizeHandles val="exact"/>
        </dgm:presLayoutVars>
      </dgm:prSet>
      <dgm:spPr/>
    </dgm:pt>
    <dgm:pt modelId="{6BD8F8DB-941C-4AD7-B429-E2510202EAA4}" type="pres">
      <dgm:prSet presAssocID="{BE26787E-E109-4B9E-A651-28E80A627AB7}" presName="node" presStyleLbl="node1" presStyleIdx="0" presStyleCnt="3">
        <dgm:presLayoutVars>
          <dgm:bulletEnabled val="1"/>
        </dgm:presLayoutVars>
      </dgm:prSet>
      <dgm:spPr/>
      <dgm:t>
        <a:bodyPr/>
        <a:lstStyle/>
        <a:p>
          <a:endParaRPr lang="zh-TW" altLang="en-US"/>
        </a:p>
      </dgm:t>
    </dgm:pt>
    <dgm:pt modelId="{A0E8B5B6-C0C6-409F-8728-23F01436E104}" type="pres">
      <dgm:prSet presAssocID="{B1379598-4D4A-4A70-A9D1-1D68E1CC576B}" presName="sibTrans" presStyleLbl="sibTrans2D1" presStyleIdx="0" presStyleCnt="2" custLinFactNeighborX="9386" custLinFactNeighborY="1165"/>
      <dgm:spPr/>
      <dgm:t>
        <a:bodyPr/>
        <a:lstStyle/>
        <a:p>
          <a:endParaRPr lang="zh-TW" altLang="en-US"/>
        </a:p>
      </dgm:t>
    </dgm:pt>
    <dgm:pt modelId="{D7F521CA-DB06-4D63-8857-0826A06C1DF1}" type="pres">
      <dgm:prSet presAssocID="{B1379598-4D4A-4A70-A9D1-1D68E1CC576B}" presName="connectorText" presStyleLbl="sibTrans2D1" presStyleIdx="0" presStyleCnt="2"/>
      <dgm:spPr/>
      <dgm:t>
        <a:bodyPr/>
        <a:lstStyle/>
        <a:p>
          <a:endParaRPr lang="zh-TW" altLang="en-US"/>
        </a:p>
      </dgm:t>
    </dgm:pt>
    <dgm:pt modelId="{EB5AF3FC-DA0E-468C-8531-CF0A5B2C229F}" type="pres">
      <dgm:prSet presAssocID="{1784B0B4-FC60-4925-838E-B780D523956C}" presName="node" presStyleLbl="node1" presStyleIdx="1" presStyleCnt="3">
        <dgm:presLayoutVars>
          <dgm:bulletEnabled val="1"/>
        </dgm:presLayoutVars>
      </dgm:prSet>
      <dgm:spPr/>
      <dgm:t>
        <a:bodyPr/>
        <a:lstStyle/>
        <a:p>
          <a:endParaRPr lang="zh-TW" altLang="en-US"/>
        </a:p>
      </dgm:t>
    </dgm:pt>
    <dgm:pt modelId="{0AF644B5-057E-4AB1-8016-24B9E68B8E2E}" type="pres">
      <dgm:prSet presAssocID="{AED0DF92-416A-4D99-A5D1-BB7D9B2A188E}" presName="sibTrans" presStyleLbl="sibTrans2D1" presStyleIdx="1" presStyleCnt="2"/>
      <dgm:spPr/>
      <dgm:t>
        <a:bodyPr/>
        <a:lstStyle/>
        <a:p>
          <a:endParaRPr lang="zh-TW" altLang="en-US"/>
        </a:p>
      </dgm:t>
    </dgm:pt>
    <dgm:pt modelId="{DA775159-0ED4-4C85-9D82-ED5584FF7916}" type="pres">
      <dgm:prSet presAssocID="{AED0DF92-416A-4D99-A5D1-BB7D9B2A188E}" presName="connectorText" presStyleLbl="sibTrans2D1" presStyleIdx="1" presStyleCnt="2"/>
      <dgm:spPr/>
      <dgm:t>
        <a:bodyPr/>
        <a:lstStyle/>
        <a:p>
          <a:endParaRPr lang="zh-TW" altLang="en-US"/>
        </a:p>
      </dgm:t>
    </dgm:pt>
    <dgm:pt modelId="{CA61C5DD-E1DF-44E4-86FD-28AEBDD2D747}" type="pres">
      <dgm:prSet presAssocID="{81D45F7D-C7DB-42B3-B7C9-63EB2633C396}" presName="node" presStyleLbl="node1" presStyleIdx="2" presStyleCnt="3">
        <dgm:presLayoutVars>
          <dgm:bulletEnabled val="1"/>
        </dgm:presLayoutVars>
      </dgm:prSet>
      <dgm:spPr/>
      <dgm:t>
        <a:bodyPr/>
        <a:lstStyle/>
        <a:p>
          <a:endParaRPr lang="zh-TW" altLang="en-US"/>
        </a:p>
      </dgm:t>
    </dgm:pt>
  </dgm:ptLst>
  <dgm:cxnLst>
    <dgm:cxn modelId="{1544863A-2496-4C77-895A-0F773261BFBB}" type="presOf" srcId="{AED0DF92-416A-4D99-A5D1-BB7D9B2A188E}" destId="{DA775159-0ED4-4C85-9D82-ED5584FF7916}" srcOrd="1" destOrd="0" presId="urn:microsoft.com/office/officeart/2005/8/layout/process1"/>
    <dgm:cxn modelId="{004BB941-5983-49C8-A01B-1C970C5B61D9}" type="presOf" srcId="{81D45F7D-C7DB-42B3-B7C9-63EB2633C396}" destId="{CA61C5DD-E1DF-44E4-86FD-28AEBDD2D747}" srcOrd="0" destOrd="0" presId="urn:microsoft.com/office/officeart/2005/8/layout/process1"/>
    <dgm:cxn modelId="{EF25D917-490E-407A-A6C3-3CAF708B17E2}" srcId="{7A93C280-B7D4-4891-9481-326FF8712A80}" destId="{1784B0B4-FC60-4925-838E-B780D523956C}" srcOrd="1" destOrd="0" parTransId="{0D77CAF3-D17A-43C5-8CE1-A0158C1D4A02}" sibTransId="{AED0DF92-416A-4D99-A5D1-BB7D9B2A188E}"/>
    <dgm:cxn modelId="{10CE2DD2-2BF6-463C-B536-217D7D0B723D}" type="presOf" srcId="{B1379598-4D4A-4A70-A9D1-1D68E1CC576B}" destId="{D7F521CA-DB06-4D63-8857-0826A06C1DF1}" srcOrd="1" destOrd="0" presId="urn:microsoft.com/office/officeart/2005/8/layout/process1"/>
    <dgm:cxn modelId="{CA236D83-8284-4A7E-86C2-7ABE86B341F1}" srcId="{7A93C280-B7D4-4891-9481-326FF8712A80}" destId="{BE26787E-E109-4B9E-A651-28E80A627AB7}" srcOrd="0" destOrd="0" parTransId="{AE4AA079-8CD9-43CF-86E3-AE017FED21BD}" sibTransId="{B1379598-4D4A-4A70-A9D1-1D68E1CC576B}"/>
    <dgm:cxn modelId="{5D9E4B93-792C-4658-8E66-996159F805B0}" type="presOf" srcId="{AED0DF92-416A-4D99-A5D1-BB7D9B2A188E}" destId="{0AF644B5-057E-4AB1-8016-24B9E68B8E2E}" srcOrd="0" destOrd="0" presId="urn:microsoft.com/office/officeart/2005/8/layout/process1"/>
    <dgm:cxn modelId="{1AB7EB9D-EFF7-4666-98AA-9B6C394CD843}" type="presOf" srcId="{B1379598-4D4A-4A70-A9D1-1D68E1CC576B}" destId="{A0E8B5B6-C0C6-409F-8728-23F01436E104}" srcOrd="0" destOrd="0" presId="urn:microsoft.com/office/officeart/2005/8/layout/process1"/>
    <dgm:cxn modelId="{5662427B-C49F-4794-96CC-B2E472382EF3}" type="presOf" srcId="{1784B0B4-FC60-4925-838E-B780D523956C}" destId="{EB5AF3FC-DA0E-468C-8531-CF0A5B2C229F}" srcOrd="0" destOrd="0" presId="urn:microsoft.com/office/officeart/2005/8/layout/process1"/>
    <dgm:cxn modelId="{840CF2E8-EE79-464B-B8A3-418BA63FE7DB}" type="presOf" srcId="{7A93C280-B7D4-4891-9481-326FF8712A80}" destId="{302C6A1E-C029-4BE7-BB91-1CBC29948655}" srcOrd="0" destOrd="0" presId="urn:microsoft.com/office/officeart/2005/8/layout/process1"/>
    <dgm:cxn modelId="{C398CA01-1E94-4F35-BCE8-597D2FEC27AE}" srcId="{7A93C280-B7D4-4891-9481-326FF8712A80}" destId="{81D45F7D-C7DB-42B3-B7C9-63EB2633C396}" srcOrd="2" destOrd="0" parTransId="{F37C1856-34A2-449A-B229-C7F019B68BF4}" sibTransId="{B9EB8501-14C2-48B8-AA89-FF456457DC7C}"/>
    <dgm:cxn modelId="{FC3B3B9F-58C7-4E22-AE76-A4AAD853E240}" type="presOf" srcId="{BE26787E-E109-4B9E-A651-28E80A627AB7}" destId="{6BD8F8DB-941C-4AD7-B429-E2510202EAA4}" srcOrd="0" destOrd="0" presId="urn:microsoft.com/office/officeart/2005/8/layout/process1"/>
    <dgm:cxn modelId="{C57F2286-4DEE-4FA2-B702-A6AB320C62BE}" type="presParOf" srcId="{302C6A1E-C029-4BE7-BB91-1CBC29948655}" destId="{6BD8F8DB-941C-4AD7-B429-E2510202EAA4}" srcOrd="0" destOrd="0" presId="urn:microsoft.com/office/officeart/2005/8/layout/process1"/>
    <dgm:cxn modelId="{0479B788-139D-4294-B413-367D583EC02F}" type="presParOf" srcId="{302C6A1E-C029-4BE7-BB91-1CBC29948655}" destId="{A0E8B5B6-C0C6-409F-8728-23F01436E104}" srcOrd="1" destOrd="0" presId="urn:microsoft.com/office/officeart/2005/8/layout/process1"/>
    <dgm:cxn modelId="{11FF573E-B695-47DA-ACDB-783511F7033D}" type="presParOf" srcId="{A0E8B5B6-C0C6-409F-8728-23F01436E104}" destId="{D7F521CA-DB06-4D63-8857-0826A06C1DF1}" srcOrd="0" destOrd="0" presId="urn:microsoft.com/office/officeart/2005/8/layout/process1"/>
    <dgm:cxn modelId="{88DBC4D3-D3D9-4EDD-9CE1-AACBDE00E1D5}" type="presParOf" srcId="{302C6A1E-C029-4BE7-BB91-1CBC29948655}" destId="{EB5AF3FC-DA0E-468C-8531-CF0A5B2C229F}" srcOrd="2" destOrd="0" presId="urn:microsoft.com/office/officeart/2005/8/layout/process1"/>
    <dgm:cxn modelId="{654044E0-DA7C-4A63-B850-0AEC6687DCFB}" type="presParOf" srcId="{302C6A1E-C029-4BE7-BB91-1CBC29948655}" destId="{0AF644B5-057E-4AB1-8016-24B9E68B8E2E}" srcOrd="3" destOrd="0" presId="urn:microsoft.com/office/officeart/2005/8/layout/process1"/>
    <dgm:cxn modelId="{D97CBC5D-34FE-4980-A4C1-961DAEECFFDF}" type="presParOf" srcId="{0AF644B5-057E-4AB1-8016-24B9E68B8E2E}" destId="{DA775159-0ED4-4C85-9D82-ED5584FF7916}" srcOrd="0" destOrd="0" presId="urn:microsoft.com/office/officeart/2005/8/layout/process1"/>
    <dgm:cxn modelId="{11FA402E-F886-437D-B32A-FABB91503FFD}" type="presParOf" srcId="{302C6A1E-C029-4BE7-BB91-1CBC29948655}" destId="{CA61C5DD-E1DF-44E4-86FD-28AEBDD2D74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93C280-B7D4-4891-9481-326FF8712A80}" type="doc">
      <dgm:prSet loTypeId="urn:microsoft.com/office/officeart/2005/8/layout/process1" loCatId="process" qsTypeId="urn:microsoft.com/office/officeart/2005/8/quickstyle/simple1" qsCatId="simple" csTypeId="urn:microsoft.com/office/officeart/2005/8/colors/accent1_2" csCatId="accent1" phldr="1"/>
      <dgm:spPr/>
    </dgm:pt>
    <dgm:pt modelId="{BE26787E-E109-4B9E-A651-28E80A627AB7}">
      <dgm:prSet phldrT="[文字]" custT="1"/>
      <dgm:spPr/>
      <dgm:t>
        <a:bodyPr/>
        <a:lstStyle/>
        <a:p>
          <a:r>
            <a:rPr lang="zh-TW" altLang="en-US" sz="4800" dirty="0"/>
            <a:t>瀏覽</a:t>
          </a:r>
        </a:p>
      </dgm:t>
    </dgm:pt>
    <dgm:pt modelId="{AE4AA079-8CD9-43CF-86E3-AE017FED21BD}" type="parTrans" cxnId="{CA236D83-8284-4A7E-86C2-7ABE86B341F1}">
      <dgm:prSet/>
      <dgm:spPr/>
      <dgm:t>
        <a:bodyPr/>
        <a:lstStyle/>
        <a:p>
          <a:endParaRPr lang="zh-TW" altLang="en-US" sz="4800"/>
        </a:p>
      </dgm:t>
    </dgm:pt>
    <dgm:pt modelId="{B1379598-4D4A-4A70-A9D1-1D68E1CC576B}" type="sibTrans" cxnId="{CA236D83-8284-4A7E-86C2-7ABE86B341F1}">
      <dgm:prSet custT="1"/>
      <dgm:spPr/>
      <dgm:t>
        <a:bodyPr/>
        <a:lstStyle/>
        <a:p>
          <a:endParaRPr lang="zh-TW" altLang="en-US" sz="4800"/>
        </a:p>
      </dgm:t>
    </dgm:pt>
    <dgm:pt modelId="{1784B0B4-FC60-4925-838E-B780D523956C}">
      <dgm:prSet phldrT="[文字]"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dgm:spPr>
      <dgm:t>
        <a:bodyPr/>
        <a:lstStyle/>
        <a:p>
          <a:r>
            <a:rPr lang="zh-TW" altLang="en-US" sz="4800" dirty="0"/>
            <a:t>檢索</a:t>
          </a:r>
        </a:p>
      </dgm:t>
    </dgm:pt>
    <dgm:pt modelId="{0D77CAF3-D17A-43C5-8CE1-A0158C1D4A02}" type="parTrans" cxnId="{EF25D917-490E-407A-A6C3-3CAF708B17E2}">
      <dgm:prSet/>
      <dgm:spPr/>
      <dgm:t>
        <a:bodyPr/>
        <a:lstStyle/>
        <a:p>
          <a:endParaRPr lang="zh-TW" altLang="en-US" sz="4800"/>
        </a:p>
      </dgm:t>
    </dgm:pt>
    <dgm:pt modelId="{AED0DF92-416A-4D99-A5D1-BB7D9B2A188E}" type="sibTrans" cxnId="{EF25D917-490E-407A-A6C3-3CAF708B17E2}">
      <dgm:prSet custT="1"/>
      <dgm:spPr/>
      <dgm:t>
        <a:bodyPr/>
        <a:lstStyle/>
        <a:p>
          <a:endParaRPr lang="zh-TW" altLang="en-US" sz="4800"/>
        </a:p>
      </dgm:t>
    </dgm:pt>
    <dgm:pt modelId="{81D45F7D-C7DB-42B3-B7C9-63EB2633C396}">
      <dgm:prSet phldrT="[文字]"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dgm:spPr>
      <dgm:t>
        <a:bodyPr/>
        <a:lstStyle/>
        <a:p>
          <a:r>
            <a:rPr lang="zh-TW" altLang="en-US" sz="4800" dirty="0"/>
            <a:t>個人化</a:t>
          </a:r>
          <a:endParaRPr lang="en-US" altLang="zh-TW" sz="4800" dirty="0"/>
        </a:p>
      </dgm:t>
    </dgm:pt>
    <dgm:pt modelId="{F37C1856-34A2-449A-B229-C7F019B68BF4}" type="parTrans" cxnId="{C398CA01-1E94-4F35-BCE8-597D2FEC27AE}">
      <dgm:prSet/>
      <dgm:spPr/>
      <dgm:t>
        <a:bodyPr/>
        <a:lstStyle/>
        <a:p>
          <a:endParaRPr lang="zh-TW" altLang="en-US" sz="4800"/>
        </a:p>
      </dgm:t>
    </dgm:pt>
    <dgm:pt modelId="{B9EB8501-14C2-48B8-AA89-FF456457DC7C}" type="sibTrans" cxnId="{C398CA01-1E94-4F35-BCE8-597D2FEC27AE}">
      <dgm:prSet/>
      <dgm:spPr/>
      <dgm:t>
        <a:bodyPr/>
        <a:lstStyle/>
        <a:p>
          <a:endParaRPr lang="zh-TW" altLang="en-US" sz="4800"/>
        </a:p>
      </dgm:t>
    </dgm:pt>
    <dgm:pt modelId="{302C6A1E-C029-4BE7-BB91-1CBC29948655}" type="pres">
      <dgm:prSet presAssocID="{7A93C280-B7D4-4891-9481-326FF8712A80}" presName="Name0" presStyleCnt="0">
        <dgm:presLayoutVars>
          <dgm:dir/>
          <dgm:resizeHandles val="exact"/>
        </dgm:presLayoutVars>
      </dgm:prSet>
      <dgm:spPr/>
    </dgm:pt>
    <dgm:pt modelId="{6BD8F8DB-941C-4AD7-B429-E2510202EAA4}" type="pres">
      <dgm:prSet presAssocID="{BE26787E-E109-4B9E-A651-28E80A627AB7}" presName="node" presStyleLbl="node1" presStyleIdx="0" presStyleCnt="3">
        <dgm:presLayoutVars>
          <dgm:bulletEnabled val="1"/>
        </dgm:presLayoutVars>
      </dgm:prSet>
      <dgm:spPr/>
      <dgm:t>
        <a:bodyPr/>
        <a:lstStyle/>
        <a:p>
          <a:endParaRPr lang="zh-TW" altLang="en-US"/>
        </a:p>
      </dgm:t>
    </dgm:pt>
    <dgm:pt modelId="{A0E8B5B6-C0C6-409F-8728-23F01436E104}" type="pres">
      <dgm:prSet presAssocID="{B1379598-4D4A-4A70-A9D1-1D68E1CC576B}" presName="sibTrans" presStyleLbl="sibTrans2D1" presStyleIdx="0" presStyleCnt="2" custLinFactNeighborX="9386" custLinFactNeighborY="1165"/>
      <dgm:spPr/>
      <dgm:t>
        <a:bodyPr/>
        <a:lstStyle/>
        <a:p>
          <a:endParaRPr lang="zh-TW" altLang="en-US"/>
        </a:p>
      </dgm:t>
    </dgm:pt>
    <dgm:pt modelId="{D7F521CA-DB06-4D63-8857-0826A06C1DF1}" type="pres">
      <dgm:prSet presAssocID="{B1379598-4D4A-4A70-A9D1-1D68E1CC576B}" presName="connectorText" presStyleLbl="sibTrans2D1" presStyleIdx="0" presStyleCnt="2"/>
      <dgm:spPr/>
      <dgm:t>
        <a:bodyPr/>
        <a:lstStyle/>
        <a:p>
          <a:endParaRPr lang="zh-TW" altLang="en-US"/>
        </a:p>
      </dgm:t>
    </dgm:pt>
    <dgm:pt modelId="{EB5AF3FC-DA0E-468C-8531-CF0A5B2C229F}" type="pres">
      <dgm:prSet presAssocID="{1784B0B4-FC60-4925-838E-B780D523956C}" presName="node" presStyleLbl="node1" presStyleIdx="1" presStyleCnt="3">
        <dgm:presLayoutVars>
          <dgm:bulletEnabled val="1"/>
        </dgm:presLayoutVars>
      </dgm:prSet>
      <dgm:spPr/>
      <dgm:t>
        <a:bodyPr/>
        <a:lstStyle/>
        <a:p>
          <a:endParaRPr lang="zh-TW" altLang="en-US"/>
        </a:p>
      </dgm:t>
    </dgm:pt>
    <dgm:pt modelId="{0AF644B5-057E-4AB1-8016-24B9E68B8E2E}" type="pres">
      <dgm:prSet presAssocID="{AED0DF92-416A-4D99-A5D1-BB7D9B2A188E}" presName="sibTrans" presStyleLbl="sibTrans2D1" presStyleIdx="1" presStyleCnt="2"/>
      <dgm:spPr/>
      <dgm:t>
        <a:bodyPr/>
        <a:lstStyle/>
        <a:p>
          <a:endParaRPr lang="zh-TW" altLang="en-US"/>
        </a:p>
      </dgm:t>
    </dgm:pt>
    <dgm:pt modelId="{DA775159-0ED4-4C85-9D82-ED5584FF7916}" type="pres">
      <dgm:prSet presAssocID="{AED0DF92-416A-4D99-A5D1-BB7D9B2A188E}" presName="connectorText" presStyleLbl="sibTrans2D1" presStyleIdx="1" presStyleCnt="2"/>
      <dgm:spPr/>
      <dgm:t>
        <a:bodyPr/>
        <a:lstStyle/>
        <a:p>
          <a:endParaRPr lang="zh-TW" altLang="en-US"/>
        </a:p>
      </dgm:t>
    </dgm:pt>
    <dgm:pt modelId="{CA61C5DD-E1DF-44E4-86FD-28AEBDD2D747}" type="pres">
      <dgm:prSet presAssocID="{81D45F7D-C7DB-42B3-B7C9-63EB2633C396}" presName="node" presStyleLbl="node1" presStyleIdx="2" presStyleCnt="3">
        <dgm:presLayoutVars>
          <dgm:bulletEnabled val="1"/>
        </dgm:presLayoutVars>
      </dgm:prSet>
      <dgm:spPr/>
      <dgm:t>
        <a:bodyPr/>
        <a:lstStyle/>
        <a:p>
          <a:endParaRPr lang="zh-TW" altLang="en-US"/>
        </a:p>
      </dgm:t>
    </dgm:pt>
  </dgm:ptLst>
  <dgm:cxnLst>
    <dgm:cxn modelId="{B2C049D5-D883-4285-B531-9B2BCE089CBE}" type="presOf" srcId="{B1379598-4D4A-4A70-A9D1-1D68E1CC576B}" destId="{D7F521CA-DB06-4D63-8857-0826A06C1DF1}" srcOrd="1" destOrd="0" presId="urn:microsoft.com/office/officeart/2005/8/layout/process1"/>
    <dgm:cxn modelId="{EF25D917-490E-407A-A6C3-3CAF708B17E2}" srcId="{7A93C280-B7D4-4891-9481-326FF8712A80}" destId="{1784B0B4-FC60-4925-838E-B780D523956C}" srcOrd="1" destOrd="0" parTransId="{0D77CAF3-D17A-43C5-8CE1-A0158C1D4A02}" sibTransId="{AED0DF92-416A-4D99-A5D1-BB7D9B2A188E}"/>
    <dgm:cxn modelId="{B0CA7A4D-1CAE-4C77-A4B6-1E38051B69BE}" type="presOf" srcId="{AED0DF92-416A-4D99-A5D1-BB7D9B2A188E}" destId="{0AF644B5-057E-4AB1-8016-24B9E68B8E2E}" srcOrd="0" destOrd="0" presId="urn:microsoft.com/office/officeart/2005/8/layout/process1"/>
    <dgm:cxn modelId="{FAB1B301-1F8E-492A-80E8-7D1713A6FE3E}" type="presOf" srcId="{1784B0B4-FC60-4925-838E-B780D523956C}" destId="{EB5AF3FC-DA0E-468C-8531-CF0A5B2C229F}" srcOrd="0" destOrd="0" presId="urn:microsoft.com/office/officeart/2005/8/layout/process1"/>
    <dgm:cxn modelId="{734512BD-DFDC-4B60-88D7-F6DC8847EA0C}" type="presOf" srcId="{81D45F7D-C7DB-42B3-B7C9-63EB2633C396}" destId="{CA61C5DD-E1DF-44E4-86FD-28AEBDD2D747}" srcOrd="0" destOrd="0" presId="urn:microsoft.com/office/officeart/2005/8/layout/process1"/>
    <dgm:cxn modelId="{CA236D83-8284-4A7E-86C2-7ABE86B341F1}" srcId="{7A93C280-B7D4-4891-9481-326FF8712A80}" destId="{BE26787E-E109-4B9E-A651-28E80A627AB7}" srcOrd="0" destOrd="0" parTransId="{AE4AA079-8CD9-43CF-86E3-AE017FED21BD}" sibTransId="{B1379598-4D4A-4A70-A9D1-1D68E1CC576B}"/>
    <dgm:cxn modelId="{6AE582B2-64B3-4A9D-90CA-3F5797EEF8AC}" type="presOf" srcId="{7A93C280-B7D4-4891-9481-326FF8712A80}" destId="{302C6A1E-C029-4BE7-BB91-1CBC29948655}" srcOrd="0" destOrd="0" presId="urn:microsoft.com/office/officeart/2005/8/layout/process1"/>
    <dgm:cxn modelId="{9CC67A77-4750-4FD5-AD6D-9E1F3E253315}" type="presOf" srcId="{AED0DF92-416A-4D99-A5D1-BB7D9B2A188E}" destId="{DA775159-0ED4-4C85-9D82-ED5584FF7916}" srcOrd="1" destOrd="0" presId="urn:microsoft.com/office/officeart/2005/8/layout/process1"/>
    <dgm:cxn modelId="{B934C8D8-CF3D-417F-ACFE-CB7E9BE38CC0}" type="presOf" srcId="{BE26787E-E109-4B9E-A651-28E80A627AB7}" destId="{6BD8F8DB-941C-4AD7-B429-E2510202EAA4}" srcOrd="0" destOrd="0" presId="urn:microsoft.com/office/officeart/2005/8/layout/process1"/>
    <dgm:cxn modelId="{25943D8C-1E27-4170-B010-207CD0CD5857}" type="presOf" srcId="{B1379598-4D4A-4A70-A9D1-1D68E1CC576B}" destId="{A0E8B5B6-C0C6-409F-8728-23F01436E104}" srcOrd="0" destOrd="0" presId="urn:microsoft.com/office/officeart/2005/8/layout/process1"/>
    <dgm:cxn modelId="{C398CA01-1E94-4F35-BCE8-597D2FEC27AE}" srcId="{7A93C280-B7D4-4891-9481-326FF8712A80}" destId="{81D45F7D-C7DB-42B3-B7C9-63EB2633C396}" srcOrd="2" destOrd="0" parTransId="{F37C1856-34A2-449A-B229-C7F019B68BF4}" sibTransId="{B9EB8501-14C2-48B8-AA89-FF456457DC7C}"/>
    <dgm:cxn modelId="{26CD6FAF-4F10-473C-A62E-55604EC4CC65}" type="presParOf" srcId="{302C6A1E-C029-4BE7-BB91-1CBC29948655}" destId="{6BD8F8DB-941C-4AD7-B429-E2510202EAA4}" srcOrd="0" destOrd="0" presId="urn:microsoft.com/office/officeart/2005/8/layout/process1"/>
    <dgm:cxn modelId="{DA45E9D9-5E5F-4C82-B794-DE9861F2B7DB}" type="presParOf" srcId="{302C6A1E-C029-4BE7-BB91-1CBC29948655}" destId="{A0E8B5B6-C0C6-409F-8728-23F01436E104}" srcOrd="1" destOrd="0" presId="urn:microsoft.com/office/officeart/2005/8/layout/process1"/>
    <dgm:cxn modelId="{28831B2F-9B2F-49FD-84DB-402D57C816A4}" type="presParOf" srcId="{A0E8B5B6-C0C6-409F-8728-23F01436E104}" destId="{D7F521CA-DB06-4D63-8857-0826A06C1DF1}" srcOrd="0" destOrd="0" presId="urn:microsoft.com/office/officeart/2005/8/layout/process1"/>
    <dgm:cxn modelId="{204925B2-A5E2-4059-ABF6-0C5185471EDA}" type="presParOf" srcId="{302C6A1E-C029-4BE7-BB91-1CBC29948655}" destId="{EB5AF3FC-DA0E-468C-8531-CF0A5B2C229F}" srcOrd="2" destOrd="0" presId="urn:microsoft.com/office/officeart/2005/8/layout/process1"/>
    <dgm:cxn modelId="{F6B1F88F-041C-4D60-92B4-F86257F7D9F9}" type="presParOf" srcId="{302C6A1E-C029-4BE7-BB91-1CBC29948655}" destId="{0AF644B5-057E-4AB1-8016-24B9E68B8E2E}" srcOrd="3" destOrd="0" presId="urn:microsoft.com/office/officeart/2005/8/layout/process1"/>
    <dgm:cxn modelId="{8E5C0367-0987-420E-9475-C29D9B5DC1C7}" type="presParOf" srcId="{0AF644B5-057E-4AB1-8016-24B9E68B8E2E}" destId="{DA775159-0ED4-4C85-9D82-ED5584FF7916}" srcOrd="0" destOrd="0" presId="urn:microsoft.com/office/officeart/2005/8/layout/process1"/>
    <dgm:cxn modelId="{7E2BF3EF-6D72-4248-8020-598FCC68F027}" type="presParOf" srcId="{302C6A1E-C029-4BE7-BB91-1CBC29948655}" destId="{CA61C5DD-E1DF-44E4-86FD-28AEBDD2D74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93C280-B7D4-4891-9481-326FF8712A80}" type="doc">
      <dgm:prSet loTypeId="urn:microsoft.com/office/officeart/2005/8/layout/process1" loCatId="process" qsTypeId="urn:microsoft.com/office/officeart/2005/8/quickstyle/simple1" qsCatId="simple" csTypeId="urn:microsoft.com/office/officeart/2005/8/colors/accent1_2" csCatId="accent1" phldr="1"/>
      <dgm:spPr/>
    </dgm:pt>
    <dgm:pt modelId="{BE26787E-E109-4B9E-A651-28E80A627AB7}">
      <dgm:prSet phldrT="[文字]"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5400000" scaled="1"/>
          <a:tileRect/>
        </a:gradFill>
      </dgm:spPr>
      <dgm:t>
        <a:bodyPr/>
        <a:lstStyle/>
        <a:p>
          <a:r>
            <a:rPr lang="zh-TW" altLang="en-US" sz="4800" dirty="0"/>
            <a:t>瀏覽</a:t>
          </a:r>
        </a:p>
      </dgm:t>
    </dgm:pt>
    <dgm:pt modelId="{AE4AA079-8CD9-43CF-86E3-AE017FED21BD}" type="parTrans" cxnId="{CA236D83-8284-4A7E-86C2-7ABE86B341F1}">
      <dgm:prSet/>
      <dgm:spPr/>
      <dgm:t>
        <a:bodyPr/>
        <a:lstStyle/>
        <a:p>
          <a:endParaRPr lang="zh-TW" altLang="en-US" sz="4800"/>
        </a:p>
      </dgm:t>
    </dgm:pt>
    <dgm:pt modelId="{B1379598-4D4A-4A70-A9D1-1D68E1CC576B}" type="sibTrans" cxnId="{CA236D83-8284-4A7E-86C2-7ABE86B341F1}">
      <dgm:prSet custT="1"/>
      <dgm:spPr/>
      <dgm:t>
        <a:bodyPr/>
        <a:lstStyle/>
        <a:p>
          <a:endParaRPr lang="zh-TW" altLang="en-US" sz="4800"/>
        </a:p>
      </dgm:t>
    </dgm:pt>
    <dgm:pt modelId="{1784B0B4-FC60-4925-838E-B780D523956C}">
      <dgm:prSet phldrT="[文字]" custT="1"/>
      <dgm:spPr>
        <a:solidFill>
          <a:srgbClr val="0066A1"/>
        </a:solidFill>
      </dgm:spPr>
      <dgm:t>
        <a:bodyPr/>
        <a:lstStyle/>
        <a:p>
          <a:r>
            <a:rPr lang="zh-TW" altLang="en-US" sz="4800" dirty="0"/>
            <a:t>檢索</a:t>
          </a:r>
        </a:p>
      </dgm:t>
    </dgm:pt>
    <dgm:pt modelId="{0D77CAF3-D17A-43C5-8CE1-A0158C1D4A02}" type="parTrans" cxnId="{EF25D917-490E-407A-A6C3-3CAF708B17E2}">
      <dgm:prSet/>
      <dgm:spPr/>
      <dgm:t>
        <a:bodyPr/>
        <a:lstStyle/>
        <a:p>
          <a:endParaRPr lang="zh-TW" altLang="en-US" sz="4800"/>
        </a:p>
      </dgm:t>
    </dgm:pt>
    <dgm:pt modelId="{AED0DF92-416A-4D99-A5D1-BB7D9B2A188E}" type="sibTrans" cxnId="{EF25D917-490E-407A-A6C3-3CAF708B17E2}">
      <dgm:prSet custT="1"/>
      <dgm:spPr/>
      <dgm:t>
        <a:bodyPr/>
        <a:lstStyle/>
        <a:p>
          <a:endParaRPr lang="zh-TW" altLang="en-US" sz="4800"/>
        </a:p>
      </dgm:t>
    </dgm:pt>
    <dgm:pt modelId="{81D45F7D-C7DB-42B3-B7C9-63EB2633C396}">
      <dgm:prSet phldrT="[文字]"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dgm:spPr>
      <dgm:t>
        <a:bodyPr/>
        <a:lstStyle/>
        <a:p>
          <a:r>
            <a:rPr lang="zh-TW" altLang="en-US" sz="4800" dirty="0"/>
            <a:t>個人化</a:t>
          </a:r>
          <a:endParaRPr lang="en-US" altLang="zh-TW" sz="4800" dirty="0"/>
        </a:p>
      </dgm:t>
    </dgm:pt>
    <dgm:pt modelId="{F37C1856-34A2-449A-B229-C7F019B68BF4}" type="parTrans" cxnId="{C398CA01-1E94-4F35-BCE8-597D2FEC27AE}">
      <dgm:prSet/>
      <dgm:spPr/>
      <dgm:t>
        <a:bodyPr/>
        <a:lstStyle/>
        <a:p>
          <a:endParaRPr lang="zh-TW" altLang="en-US" sz="4800"/>
        </a:p>
      </dgm:t>
    </dgm:pt>
    <dgm:pt modelId="{B9EB8501-14C2-48B8-AA89-FF456457DC7C}" type="sibTrans" cxnId="{C398CA01-1E94-4F35-BCE8-597D2FEC27AE}">
      <dgm:prSet/>
      <dgm:spPr/>
      <dgm:t>
        <a:bodyPr/>
        <a:lstStyle/>
        <a:p>
          <a:endParaRPr lang="zh-TW" altLang="en-US" sz="4800"/>
        </a:p>
      </dgm:t>
    </dgm:pt>
    <dgm:pt modelId="{302C6A1E-C029-4BE7-BB91-1CBC29948655}" type="pres">
      <dgm:prSet presAssocID="{7A93C280-B7D4-4891-9481-326FF8712A80}" presName="Name0" presStyleCnt="0">
        <dgm:presLayoutVars>
          <dgm:dir/>
          <dgm:resizeHandles val="exact"/>
        </dgm:presLayoutVars>
      </dgm:prSet>
      <dgm:spPr/>
    </dgm:pt>
    <dgm:pt modelId="{6BD8F8DB-941C-4AD7-B429-E2510202EAA4}" type="pres">
      <dgm:prSet presAssocID="{BE26787E-E109-4B9E-A651-28E80A627AB7}" presName="node" presStyleLbl="node1" presStyleIdx="0" presStyleCnt="3">
        <dgm:presLayoutVars>
          <dgm:bulletEnabled val="1"/>
        </dgm:presLayoutVars>
      </dgm:prSet>
      <dgm:spPr/>
      <dgm:t>
        <a:bodyPr/>
        <a:lstStyle/>
        <a:p>
          <a:endParaRPr lang="zh-TW" altLang="en-US"/>
        </a:p>
      </dgm:t>
    </dgm:pt>
    <dgm:pt modelId="{A0E8B5B6-C0C6-409F-8728-23F01436E104}" type="pres">
      <dgm:prSet presAssocID="{B1379598-4D4A-4A70-A9D1-1D68E1CC576B}" presName="sibTrans" presStyleLbl="sibTrans2D1" presStyleIdx="0" presStyleCnt="2" custLinFactNeighborX="9386" custLinFactNeighborY="1165"/>
      <dgm:spPr/>
      <dgm:t>
        <a:bodyPr/>
        <a:lstStyle/>
        <a:p>
          <a:endParaRPr lang="zh-TW" altLang="en-US"/>
        </a:p>
      </dgm:t>
    </dgm:pt>
    <dgm:pt modelId="{D7F521CA-DB06-4D63-8857-0826A06C1DF1}" type="pres">
      <dgm:prSet presAssocID="{B1379598-4D4A-4A70-A9D1-1D68E1CC576B}" presName="connectorText" presStyleLbl="sibTrans2D1" presStyleIdx="0" presStyleCnt="2"/>
      <dgm:spPr/>
      <dgm:t>
        <a:bodyPr/>
        <a:lstStyle/>
        <a:p>
          <a:endParaRPr lang="zh-TW" altLang="en-US"/>
        </a:p>
      </dgm:t>
    </dgm:pt>
    <dgm:pt modelId="{EB5AF3FC-DA0E-468C-8531-CF0A5B2C229F}" type="pres">
      <dgm:prSet presAssocID="{1784B0B4-FC60-4925-838E-B780D523956C}" presName="node" presStyleLbl="node1" presStyleIdx="1" presStyleCnt="3">
        <dgm:presLayoutVars>
          <dgm:bulletEnabled val="1"/>
        </dgm:presLayoutVars>
      </dgm:prSet>
      <dgm:spPr/>
      <dgm:t>
        <a:bodyPr/>
        <a:lstStyle/>
        <a:p>
          <a:endParaRPr lang="zh-TW" altLang="en-US"/>
        </a:p>
      </dgm:t>
    </dgm:pt>
    <dgm:pt modelId="{0AF644B5-057E-4AB1-8016-24B9E68B8E2E}" type="pres">
      <dgm:prSet presAssocID="{AED0DF92-416A-4D99-A5D1-BB7D9B2A188E}" presName="sibTrans" presStyleLbl="sibTrans2D1" presStyleIdx="1" presStyleCnt="2"/>
      <dgm:spPr/>
      <dgm:t>
        <a:bodyPr/>
        <a:lstStyle/>
        <a:p>
          <a:endParaRPr lang="zh-TW" altLang="en-US"/>
        </a:p>
      </dgm:t>
    </dgm:pt>
    <dgm:pt modelId="{DA775159-0ED4-4C85-9D82-ED5584FF7916}" type="pres">
      <dgm:prSet presAssocID="{AED0DF92-416A-4D99-A5D1-BB7D9B2A188E}" presName="connectorText" presStyleLbl="sibTrans2D1" presStyleIdx="1" presStyleCnt="2"/>
      <dgm:spPr/>
      <dgm:t>
        <a:bodyPr/>
        <a:lstStyle/>
        <a:p>
          <a:endParaRPr lang="zh-TW" altLang="en-US"/>
        </a:p>
      </dgm:t>
    </dgm:pt>
    <dgm:pt modelId="{CA61C5DD-E1DF-44E4-86FD-28AEBDD2D747}" type="pres">
      <dgm:prSet presAssocID="{81D45F7D-C7DB-42B3-B7C9-63EB2633C396}" presName="node" presStyleLbl="node1" presStyleIdx="2" presStyleCnt="3">
        <dgm:presLayoutVars>
          <dgm:bulletEnabled val="1"/>
        </dgm:presLayoutVars>
      </dgm:prSet>
      <dgm:spPr/>
      <dgm:t>
        <a:bodyPr/>
        <a:lstStyle/>
        <a:p>
          <a:endParaRPr lang="zh-TW" altLang="en-US"/>
        </a:p>
      </dgm:t>
    </dgm:pt>
  </dgm:ptLst>
  <dgm:cxnLst>
    <dgm:cxn modelId="{EBB8F942-0E28-4EF4-8F44-4C3F51AA626E}" type="presOf" srcId="{BE26787E-E109-4B9E-A651-28E80A627AB7}" destId="{6BD8F8DB-941C-4AD7-B429-E2510202EAA4}" srcOrd="0" destOrd="0" presId="urn:microsoft.com/office/officeart/2005/8/layout/process1"/>
    <dgm:cxn modelId="{2864DAF3-EB04-4478-9270-DD51B3E4E315}" type="presOf" srcId="{AED0DF92-416A-4D99-A5D1-BB7D9B2A188E}" destId="{0AF644B5-057E-4AB1-8016-24B9E68B8E2E}" srcOrd="0" destOrd="0" presId="urn:microsoft.com/office/officeart/2005/8/layout/process1"/>
    <dgm:cxn modelId="{EF25D917-490E-407A-A6C3-3CAF708B17E2}" srcId="{7A93C280-B7D4-4891-9481-326FF8712A80}" destId="{1784B0B4-FC60-4925-838E-B780D523956C}" srcOrd="1" destOrd="0" parTransId="{0D77CAF3-D17A-43C5-8CE1-A0158C1D4A02}" sibTransId="{AED0DF92-416A-4D99-A5D1-BB7D9B2A188E}"/>
    <dgm:cxn modelId="{C398CA01-1E94-4F35-BCE8-597D2FEC27AE}" srcId="{7A93C280-B7D4-4891-9481-326FF8712A80}" destId="{81D45F7D-C7DB-42B3-B7C9-63EB2633C396}" srcOrd="2" destOrd="0" parTransId="{F37C1856-34A2-449A-B229-C7F019B68BF4}" sibTransId="{B9EB8501-14C2-48B8-AA89-FF456457DC7C}"/>
    <dgm:cxn modelId="{F87137FA-B754-4FBB-9C33-B7CE61DC33F7}" type="presOf" srcId="{B1379598-4D4A-4A70-A9D1-1D68E1CC576B}" destId="{D7F521CA-DB06-4D63-8857-0826A06C1DF1}" srcOrd="1" destOrd="0" presId="urn:microsoft.com/office/officeart/2005/8/layout/process1"/>
    <dgm:cxn modelId="{CA236D83-8284-4A7E-86C2-7ABE86B341F1}" srcId="{7A93C280-B7D4-4891-9481-326FF8712A80}" destId="{BE26787E-E109-4B9E-A651-28E80A627AB7}" srcOrd="0" destOrd="0" parTransId="{AE4AA079-8CD9-43CF-86E3-AE017FED21BD}" sibTransId="{B1379598-4D4A-4A70-A9D1-1D68E1CC576B}"/>
    <dgm:cxn modelId="{26A7CC4B-C0F1-4E4D-A914-18A986A92B58}" type="presOf" srcId="{81D45F7D-C7DB-42B3-B7C9-63EB2633C396}" destId="{CA61C5DD-E1DF-44E4-86FD-28AEBDD2D747}" srcOrd="0" destOrd="0" presId="urn:microsoft.com/office/officeart/2005/8/layout/process1"/>
    <dgm:cxn modelId="{1A971DD2-8C26-49EB-A3C3-802C5EC0D835}" type="presOf" srcId="{B1379598-4D4A-4A70-A9D1-1D68E1CC576B}" destId="{A0E8B5B6-C0C6-409F-8728-23F01436E104}" srcOrd="0" destOrd="0" presId="urn:microsoft.com/office/officeart/2005/8/layout/process1"/>
    <dgm:cxn modelId="{D77442AF-3EB0-4DA7-9271-D406FD43CB59}" type="presOf" srcId="{7A93C280-B7D4-4891-9481-326FF8712A80}" destId="{302C6A1E-C029-4BE7-BB91-1CBC29948655}" srcOrd="0" destOrd="0" presId="urn:microsoft.com/office/officeart/2005/8/layout/process1"/>
    <dgm:cxn modelId="{0BB56A2A-0BF8-47D0-975D-DECA3E21C844}" type="presOf" srcId="{1784B0B4-FC60-4925-838E-B780D523956C}" destId="{EB5AF3FC-DA0E-468C-8531-CF0A5B2C229F}" srcOrd="0" destOrd="0" presId="urn:microsoft.com/office/officeart/2005/8/layout/process1"/>
    <dgm:cxn modelId="{CE6582A6-5D2E-44EB-8F3F-A59C7626C1CF}" type="presOf" srcId="{AED0DF92-416A-4D99-A5D1-BB7D9B2A188E}" destId="{DA775159-0ED4-4C85-9D82-ED5584FF7916}" srcOrd="1" destOrd="0" presId="urn:microsoft.com/office/officeart/2005/8/layout/process1"/>
    <dgm:cxn modelId="{E447CEDC-215F-4831-9B90-C82B0DE2C6AB}" type="presParOf" srcId="{302C6A1E-C029-4BE7-BB91-1CBC29948655}" destId="{6BD8F8DB-941C-4AD7-B429-E2510202EAA4}" srcOrd="0" destOrd="0" presId="urn:microsoft.com/office/officeart/2005/8/layout/process1"/>
    <dgm:cxn modelId="{FAD76A75-E0C3-4BE7-AF06-E0E8061AFA5C}" type="presParOf" srcId="{302C6A1E-C029-4BE7-BB91-1CBC29948655}" destId="{A0E8B5B6-C0C6-409F-8728-23F01436E104}" srcOrd="1" destOrd="0" presId="urn:microsoft.com/office/officeart/2005/8/layout/process1"/>
    <dgm:cxn modelId="{74DE308A-97DF-4DBD-8240-BD2D0065A586}" type="presParOf" srcId="{A0E8B5B6-C0C6-409F-8728-23F01436E104}" destId="{D7F521CA-DB06-4D63-8857-0826A06C1DF1}" srcOrd="0" destOrd="0" presId="urn:microsoft.com/office/officeart/2005/8/layout/process1"/>
    <dgm:cxn modelId="{6E0339FC-AF0D-4D8F-822A-13209BA5C2CF}" type="presParOf" srcId="{302C6A1E-C029-4BE7-BB91-1CBC29948655}" destId="{EB5AF3FC-DA0E-468C-8531-CF0A5B2C229F}" srcOrd="2" destOrd="0" presId="urn:microsoft.com/office/officeart/2005/8/layout/process1"/>
    <dgm:cxn modelId="{CCBECC47-9F9F-4C6A-A6CF-8BD2B69DB101}" type="presParOf" srcId="{302C6A1E-C029-4BE7-BB91-1CBC29948655}" destId="{0AF644B5-057E-4AB1-8016-24B9E68B8E2E}" srcOrd="3" destOrd="0" presId="urn:microsoft.com/office/officeart/2005/8/layout/process1"/>
    <dgm:cxn modelId="{D93A6F1B-6B3B-48CE-9278-15A9DB665BF8}" type="presParOf" srcId="{0AF644B5-057E-4AB1-8016-24B9E68B8E2E}" destId="{DA775159-0ED4-4C85-9D82-ED5584FF7916}" srcOrd="0" destOrd="0" presId="urn:microsoft.com/office/officeart/2005/8/layout/process1"/>
    <dgm:cxn modelId="{073EB065-0083-4677-AF84-A6C4EFCCB69B}" type="presParOf" srcId="{302C6A1E-C029-4BE7-BB91-1CBC29948655}" destId="{CA61C5DD-E1DF-44E4-86FD-28AEBDD2D74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93C280-B7D4-4891-9481-326FF8712A80}" type="doc">
      <dgm:prSet loTypeId="urn:microsoft.com/office/officeart/2005/8/layout/process1" loCatId="process" qsTypeId="urn:microsoft.com/office/officeart/2005/8/quickstyle/simple1" qsCatId="simple" csTypeId="urn:microsoft.com/office/officeart/2005/8/colors/accent1_2" csCatId="accent1" phldr="1"/>
      <dgm:spPr/>
    </dgm:pt>
    <dgm:pt modelId="{BE26787E-E109-4B9E-A651-28E80A627AB7}">
      <dgm:prSet phldrT="[文字]"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path path="circle">
            <a:fillToRect l="50000" t="50000" r="50000" b="50000"/>
          </a:path>
          <a:tileRect/>
        </a:gradFill>
      </dgm:spPr>
      <dgm:t>
        <a:bodyPr/>
        <a:lstStyle/>
        <a:p>
          <a:r>
            <a:rPr lang="zh-TW" altLang="en-US" sz="4800" dirty="0"/>
            <a:t>瀏覽</a:t>
          </a:r>
        </a:p>
      </dgm:t>
    </dgm:pt>
    <dgm:pt modelId="{AE4AA079-8CD9-43CF-86E3-AE017FED21BD}" type="parTrans" cxnId="{CA236D83-8284-4A7E-86C2-7ABE86B341F1}">
      <dgm:prSet/>
      <dgm:spPr/>
      <dgm:t>
        <a:bodyPr/>
        <a:lstStyle/>
        <a:p>
          <a:endParaRPr lang="zh-TW" altLang="en-US" sz="4800"/>
        </a:p>
      </dgm:t>
    </dgm:pt>
    <dgm:pt modelId="{B1379598-4D4A-4A70-A9D1-1D68E1CC576B}" type="sibTrans" cxnId="{CA236D83-8284-4A7E-86C2-7ABE86B341F1}">
      <dgm:prSet custT="1"/>
      <dgm:spPr/>
      <dgm:t>
        <a:bodyPr/>
        <a:lstStyle/>
        <a:p>
          <a:endParaRPr lang="zh-TW" altLang="en-US" sz="4800"/>
        </a:p>
      </dgm:t>
    </dgm:pt>
    <dgm:pt modelId="{1784B0B4-FC60-4925-838E-B780D523956C}">
      <dgm:prSet phldrT="[文字]"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dgm:spPr>
      <dgm:t>
        <a:bodyPr/>
        <a:lstStyle/>
        <a:p>
          <a:r>
            <a:rPr lang="zh-TW" altLang="en-US" sz="4800" dirty="0"/>
            <a:t>檢索</a:t>
          </a:r>
        </a:p>
      </dgm:t>
    </dgm:pt>
    <dgm:pt modelId="{0D77CAF3-D17A-43C5-8CE1-A0158C1D4A02}" type="parTrans" cxnId="{EF25D917-490E-407A-A6C3-3CAF708B17E2}">
      <dgm:prSet/>
      <dgm:spPr/>
      <dgm:t>
        <a:bodyPr/>
        <a:lstStyle/>
        <a:p>
          <a:endParaRPr lang="zh-TW" altLang="en-US" sz="4800"/>
        </a:p>
      </dgm:t>
    </dgm:pt>
    <dgm:pt modelId="{AED0DF92-416A-4D99-A5D1-BB7D9B2A188E}" type="sibTrans" cxnId="{EF25D917-490E-407A-A6C3-3CAF708B17E2}">
      <dgm:prSet custT="1"/>
      <dgm:spPr/>
      <dgm:t>
        <a:bodyPr/>
        <a:lstStyle/>
        <a:p>
          <a:endParaRPr lang="zh-TW" altLang="en-US" sz="4800"/>
        </a:p>
      </dgm:t>
    </dgm:pt>
    <dgm:pt modelId="{81D45F7D-C7DB-42B3-B7C9-63EB2633C396}">
      <dgm:prSet phldrT="[文字]" custT="1"/>
      <dgm:spPr>
        <a:solidFill>
          <a:srgbClr val="0066A1"/>
        </a:solidFill>
      </dgm:spPr>
      <dgm:t>
        <a:bodyPr/>
        <a:lstStyle/>
        <a:p>
          <a:r>
            <a:rPr lang="zh-TW" altLang="en-US" sz="4800" dirty="0"/>
            <a:t>個人化</a:t>
          </a:r>
          <a:endParaRPr lang="en-US" altLang="zh-TW" sz="4800" dirty="0"/>
        </a:p>
      </dgm:t>
    </dgm:pt>
    <dgm:pt modelId="{F37C1856-34A2-449A-B229-C7F019B68BF4}" type="parTrans" cxnId="{C398CA01-1E94-4F35-BCE8-597D2FEC27AE}">
      <dgm:prSet/>
      <dgm:spPr/>
      <dgm:t>
        <a:bodyPr/>
        <a:lstStyle/>
        <a:p>
          <a:endParaRPr lang="zh-TW" altLang="en-US" sz="4800"/>
        </a:p>
      </dgm:t>
    </dgm:pt>
    <dgm:pt modelId="{B9EB8501-14C2-48B8-AA89-FF456457DC7C}" type="sibTrans" cxnId="{C398CA01-1E94-4F35-BCE8-597D2FEC27AE}">
      <dgm:prSet/>
      <dgm:spPr/>
      <dgm:t>
        <a:bodyPr/>
        <a:lstStyle/>
        <a:p>
          <a:endParaRPr lang="zh-TW" altLang="en-US" sz="4800"/>
        </a:p>
      </dgm:t>
    </dgm:pt>
    <dgm:pt modelId="{302C6A1E-C029-4BE7-BB91-1CBC29948655}" type="pres">
      <dgm:prSet presAssocID="{7A93C280-B7D4-4891-9481-326FF8712A80}" presName="Name0" presStyleCnt="0">
        <dgm:presLayoutVars>
          <dgm:dir/>
          <dgm:resizeHandles val="exact"/>
        </dgm:presLayoutVars>
      </dgm:prSet>
      <dgm:spPr/>
    </dgm:pt>
    <dgm:pt modelId="{6BD8F8DB-941C-4AD7-B429-E2510202EAA4}" type="pres">
      <dgm:prSet presAssocID="{BE26787E-E109-4B9E-A651-28E80A627AB7}" presName="node" presStyleLbl="node1" presStyleIdx="0" presStyleCnt="3">
        <dgm:presLayoutVars>
          <dgm:bulletEnabled val="1"/>
        </dgm:presLayoutVars>
      </dgm:prSet>
      <dgm:spPr/>
      <dgm:t>
        <a:bodyPr/>
        <a:lstStyle/>
        <a:p>
          <a:endParaRPr lang="zh-TW" altLang="en-US"/>
        </a:p>
      </dgm:t>
    </dgm:pt>
    <dgm:pt modelId="{A0E8B5B6-C0C6-409F-8728-23F01436E104}" type="pres">
      <dgm:prSet presAssocID="{B1379598-4D4A-4A70-A9D1-1D68E1CC576B}" presName="sibTrans" presStyleLbl="sibTrans2D1" presStyleIdx="0" presStyleCnt="2" custLinFactNeighborX="9386" custLinFactNeighborY="1165"/>
      <dgm:spPr/>
      <dgm:t>
        <a:bodyPr/>
        <a:lstStyle/>
        <a:p>
          <a:endParaRPr lang="zh-TW" altLang="en-US"/>
        </a:p>
      </dgm:t>
    </dgm:pt>
    <dgm:pt modelId="{D7F521CA-DB06-4D63-8857-0826A06C1DF1}" type="pres">
      <dgm:prSet presAssocID="{B1379598-4D4A-4A70-A9D1-1D68E1CC576B}" presName="connectorText" presStyleLbl="sibTrans2D1" presStyleIdx="0" presStyleCnt="2"/>
      <dgm:spPr/>
      <dgm:t>
        <a:bodyPr/>
        <a:lstStyle/>
        <a:p>
          <a:endParaRPr lang="zh-TW" altLang="en-US"/>
        </a:p>
      </dgm:t>
    </dgm:pt>
    <dgm:pt modelId="{EB5AF3FC-DA0E-468C-8531-CF0A5B2C229F}" type="pres">
      <dgm:prSet presAssocID="{1784B0B4-FC60-4925-838E-B780D523956C}" presName="node" presStyleLbl="node1" presStyleIdx="1" presStyleCnt="3">
        <dgm:presLayoutVars>
          <dgm:bulletEnabled val="1"/>
        </dgm:presLayoutVars>
      </dgm:prSet>
      <dgm:spPr/>
      <dgm:t>
        <a:bodyPr/>
        <a:lstStyle/>
        <a:p>
          <a:endParaRPr lang="zh-TW" altLang="en-US"/>
        </a:p>
      </dgm:t>
    </dgm:pt>
    <dgm:pt modelId="{0AF644B5-057E-4AB1-8016-24B9E68B8E2E}" type="pres">
      <dgm:prSet presAssocID="{AED0DF92-416A-4D99-A5D1-BB7D9B2A188E}" presName="sibTrans" presStyleLbl="sibTrans2D1" presStyleIdx="1" presStyleCnt="2"/>
      <dgm:spPr/>
      <dgm:t>
        <a:bodyPr/>
        <a:lstStyle/>
        <a:p>
          <a:endParaRPr lang="zh-TW" altLang="en-US"/>
        </a:p>
      </dgm:t>
    </dgm:pt>
    <dgm:pt modelId="{DA775159-0ED4-4C85-9D82-ED5584FF7916}" type="pres">
      <dgm:prSet presAssocID="{AED0DF92-416A-4D99-A5D1-BB7D9B2A188E}" presName="connectorText" presStyleLbl="sibTrans2D1" presStyleIdx="1" presStyleCnt="2"/>
      <dgm:spPr/>
      <dgm:t>
        <a:bodyPr/>
        <a:lstStyle/>
        <a:p>
          <a:endParaRPr lang="zh-TW" altLang="en-US"/>
        </a:p>
      </dgm:t>
    </dgm:pt>
    <dgm:pt modelId="{CA61C5DD-E1DF-44E4-86FD-28AEBDD2D747}" type="pres">
      <dgm:prSet presAssocID="{81D45F7D-C7DB-42B3-B7C9-63EB2633C396}" presName="node" presStyleLbl="node1" presStyleIdx="2" presStyleCnt="3">
        <dgm:presLayoutVars>
          <dgm:bulletEnabled val="1"/>
        </dgm:presLayoutVars>
      </dgm:prSet>
      <dgm:spPr/>
      <dgm:t>
        <a:bodyPr/>
        <a:lstStyle/>
        <a:p>
          <a:endParaRPr lang="zh-TW" altLang="en-US"/>
        </a:p>
      </dgm:t>
    </dgm:pt>
  </dgm:ptLst>
  <dgm:cxnLst>
    <dgm:cxn modelId="{6096B4E4-9A8F-4E70-B3AC-C2556C7C4E1E}" type="presOf" srcId="{7A93C280-B7D4-4891-9481-326FF8712A80}" destId="{302C6A1E-C029-4BE7-BB91-1CBC29948655}" srcOrd="0" destOrd="0" presId="urn:microsoft.com/office/officeart/2005/8/layout/process1"/>
    <dgm:cxn modelId="{DC8A5C12-99F0-4717-9053-AE9F7CFBE886}" type="presOf" srcId="{BE26787E-E109-4B9E-A651-28E80A627AB7}" destId="{6BD8F8DB-941C-4AD7-B429-E2510202EAA4}" srcOrd="0" destOrd="0" presId="urn:microsoft.com/office/officeart/2005/8/layout/process1"/>
    <dgm:cxn modelId="{5B013512-9002-44E8-A481-DD153CBBC815}" type="presOf" srcId="{1784B0B4-FC60-4925-838E-B780D523956C}" destId="{EB5AF3FC-DA0E-468C-8531-CF0A5B2C229F}" srcOrd="0" destOrd="0" presId="urn:microsoft.com/office/officeart/2005/8/layout/process1"/>
    <dgm:cxn modelId="{A1A53663-B38E-4BD8-A8B3-802D90938585}" type="presOf" srcId="{AED0DF92-416A-4D99-A5D1-BB7D9B2A188E}" destId="{0AF644B5-057E-4AB1-8016-24B9E68B8E2E}" srcOrd="0" destOrd="0" presId="urn:microsoft.com/office/officeart/2005/8/layout/process1"/>
    <dgm:cxn modelId="{5988D556-34BF-4A33-883F-B57771FD1CCA}" type="presOf" srcId="{AED0DF92-416A-4D99-A5D1-BB7D9B2A188E}" destId="{DA775159-0ED4-4C85-9D82-ED5584FF7916}" srcOrd="1" destOrd="0" presId="urn:microsoft.com/office/officeart/2005/8/layout/process1"/>
    <dgm:cxn modelId="{06BC8B6A-37CD-4167-B20A-9928D14B6D50}" type="presOf" srcId="{B1379598-4D4A-4A70-A9D1-1D68E1CC576B}" destId="{A0E8B5B6-C0C6-409F-8728-23F01436E104}" srcOrd="0" destOrd="0" presId="urn:microsoft.com/office/officeart/2005/8/layout/process1"/>
    <dgm:cxn modelId="{EF25D917-490E-407A-A6C3-3CAF708B17E2}" srcId="{7A93C280-B7D4-4891-9481-326FF8712A80}" destId="{1784B0B4-FC60-4925-838E-B780D523956C}" srcOrd="1" destOrd="0" parTransId="{0D77CAF3-D17A-43C5-8CE1-A0158C1D4A02}" sibTransId="{AED0DF92-416A-4D99-A5D1-BB7D9B2A188E}"/>
    <dgm:cxn modelId="{C398CA01-1E94-4F35-BCE8-597D2FEC27AE}" srcId="{7A93C280-B7D4-4891-9481-326FF8712A80}" destId="{81D45F7D-C7DB-42B3-B7C9-63EB2633C396}" srcOrd="2" destOrd="0" parTransId="{F37C1856-34A2-449A-B229-C7F019B68BF4}" sibTransId="{B9EB8501-14C2-48B8-AA89-FF456457DC7C}"/>
    <dgm:cxn modelId="{CA236D83-8284-4A7E-86C2-7ABE86B341F1}" srcId="{7A93C280-B7D4-4891-9481-326FF8712A80}" destId="{BE26787E-E109-4B9E-A651-28E80A627AB7}" srcOrd="0" destOrd="0" parTransId="{AE4AA079-8CD9-43CF-86E3-AE017FED21BD}" sibTransId="{B1379598-4D4A-4A70-A9D1-1D68E1CC576B}"/>
    <dgm:cxn modelId="{7E22FB49-5152-4DF7-A80E-BE1F4AD1881A}" type="presOf" srcId="{81D45F7D-C7DB-42B3-B7C9-63EB2633C396}" destId="{CA61C5DD-E1DF-44E4-86FD-28AEBDD2D747}" srcOrd="0" destOrd="0" presId="urn:microsoft.com/office/officeart/2005/8/layout/process1"/>
    <dgm:cxn modelId="{B8220434-0178-49CF-A8B9-93A007A2381D}" type="presOf" srcId="{B1379598-4D4A-4A70-A9D1-1D68E1CC576B}" destId="{D7F521CA-DB06-4D63-8857-0826A06C1DF1}" srcOrd="1" destOrd="0" presId="urn:microsoft.com/office/officeart/2005/8/layout/process1"/>
    <dgm:cxn modelId="{40C6AEA9-751F-436C-8050-E7D3B88E6D69}" type="presParOf" srcId="{302C6A1E-C029-4BE7-BB91-1CBC29948655}" destId="{6BD8F8DB-941C-4AD7-B429-E2510202EAA4}" srcOrd="0" destOrd="0" presId="urn:microsoft.com/office/officeart/2005/8/layout/process1"/>
    <dgm:cxn modelId="{B4FBC4BB-FD9D-45B6-8D1A-CC4075C5684E}" type="presParOf" srcId="{302C6A1E-C029-4BE7-BB91-1CBC29948655}" destId="{A0E8B5B6-C0C6-409F-8728-23F01436E104}" srcOrd="1" destOrd="0" presId="urn:microsoft.com/office/officeart/2005/8/layout/process1"/>
    <dgm:cxn modelId="{479C9E06-3A85-4F6F-806C-0B01FD60834B}" type="presParOf" srcId="{A0E8B5B6-C0C6-409F-8728-23F01436E104}" destId="{D7F521CA-DB06-4D63-8857-0826A06C1DF1}" srcOrd="0" destOrd="0" presId="urn:microsoft.com/office/officeart/2005/8/layout/process1"/>
    <dgm:cxn modelId="{2043F490-F3A8-4934-8258-EBC484639A48}" type="presParOf" srcId="{302C6A1E-C029-4BE7-BB91-1CBC29948655}" destId="{EB5AF3FC-DA0E-468C-8531-CF0A5B2C229F}" srcOrd="2" destOrd="0" presId="urn:microsoft.com/office/officeart/2005/8/layout/process1"/>
    <dgm:cxn modelId="{5462D655-FDBD-4F1F-9A4B-0777BFC517EB}" type="presParOf" srcId="{302C6A1E-C029-4BE7-BB91-1CBC29948655}" destId="{0AF644B5-057E-4AB1-8016-24B9E68B8E2E}" srcOrd="3" destOrd="0" presId="urn:microsoft.com/office/officeart/2005/8/layout/process1"/>
    <dgm:cxn modelId="{FAFA77CB-AE41-40ED-8631-85295E409D1A}" type="presParOf" srcId="{0AF644B5-057E-4AB1-8016-24B9E68B8E2E}" destId="{DA775159-0ED4-4C85-9D82-ED5584FF7916}" srcOrd="0" destOrd="0" presId="urn:microsoft.com/office/officeart/2005/8/layout/process1"/>
    <dgm:cxn modelId="{EF64AFF4-2E6A-430F-85BB-4765DE51CD6B}" type="presParOf" srcId="{302C6A1E-C029-4BE7-BB91-1CBC29948655}" destId="{CA61C5DD-E1DF-44E4-86FD-28AEBDD2D74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09DE4-3A89-49DA-9ACA-38C3F18526DB}">
      <dsp:nvSpPr>
        <dsp:cNvPr id="0" name=""/>
        <dsp:cNvSpPr/>
      </dsp:nvSpPr>
      <dsp:spPr>
        <a:xfrm>
          <a:off x="-4935056" y="-756206"/>
          <a:ext cx="5877568" cy="5877568"/>
        </a:xfrm>
        <a:prstGeom prst="blockArc">
          <a:avLst>
            <a:gd name="adj1" fmla="val 18900000"/>
            <a:gd name="adj2" fmla="val 2700000"/>
            <a:gd name="adj3" fmla="val 367"/>
          </a:avLst>
        </a:pr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507AAB-0EC9-4692-8D11-79B250951794}">
      <dsp:nvSpPr>
        <dsp:cNvPr id="0" name=""/>
        <dsp:cNvSpPr/>
      </dsp:nvSpPr>
      <dsp:spPr>
        <a:xfrm>
          <a:off x="472289" y="254553"/>
          <a:ext cx="7585098" cy="545818"/>
        </a:xfrm>
        <a:prstGeom prst="rect">
          <a:avLst/>
        </a:prstGeom>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135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244" tIns="45720" rIns="45720" bIns="45720" numCol="1" spcCol="1270" anchor="ctr" anchorCtr="0">
          <a:noAutofit/>
        </a:bodyPr>
        <a:lstStyle/>
        <a:p>
          <a:pPr lvl="0" algn="l" defTabSz="800100">
            <a:lnSpc>
              <a:spcPct val="90000"/>
            </a:lnSpc>
            <a:spcBef>
              <a:spcPct val="0"/>
            </a:spcBef>
            <a:spcAft>
              <a:spcPct val="35000"/>
            </a:spcAft>
          </a:pPr>
          <a:r>
            <a:rPr lang="en-US" altLang="zh-TW" sz="18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r>
            <a:rPr lang="zh-TW" altLang="en-US" sz="18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期刊雜誌</a:t>
          </a:r>
          <a:r>
            <a:rPr lang="en-US" altLang="zh-TW" sz="18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Journals &amp; Magazines (IEEE, IET) </a:t>
          </a:r>
          <a:endParaRPr lang="zh-TW" altLang="en-US" sz="18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sp:txBody>
      <dsp:txXfrm>
        <a:off x="472289" y="254553"/>
        <a:ext cx="7585098" cy="545818"/>
      </dsp:txXfrm>
    </dsp:sp>
    <dsp:sp modelId="{DC2A4A75-D833-4869-BAF1-F64BF6B2C3B0}">
      <dsp:nvSpPr>
        <dsp:cNvPr id="0" name=""/>
        <dsp:cNvSpPr/>
      </dsp:nvSpPr>
      <dsp:spPr>
        <a:xfrm>
          <a:off x="71229" y="204507"/>
          <a:ext cx="682273" cy="682273"/>
        </a:xfrm>
        <a:prstGeom prst="ellipse">
          <a:avLst/>
        </a:prstGeom>
        <a:blipFill rotWithShape="0">
          <a:blip xmlns:r="http://schemas.openxmlformats.org/officeDocument/2006/relationships" r:embed="rId1"/>
          <a:stretch>
            <a:fillRect/>
          </a:stretch>
        </a:blip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sp>
    <dsp:sp modelId="{8135A8AA-F5B4-42F4-8CBA-540E6DA4E3BB}">
      <dsp:nvSpPr>
        <dsp:cNvPr id="0" name=""/>
        <dsp:cNvSpPr/>
      </dsp:nvSpPr>
      <dsp:spPr>
        <a:xfrm>
          <a:off x="803484" y="1091201"/>
          <a:ext cx="7193980" cy="545818"/>
        </a:xfrm>
        <a:prstGeom prst="rect">
          <a:avLst/>
        </a:prstGeom>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244" tIns="45720" rIns="45720" bIns="45720" numCol="1" spcCol="1270" anchor="ctr" anchorCtr="0">
          <a:noAutofit/>
        </a:bodyPr>
        <a:lstStyle/>
        <a:p>
          <a:pPr lvl="0" algn="l" defTabSz="800100">
            <a:lnSpc>
              <a:spcPct val="90000"/>
            </a:lnSpc>
            <a:spcBef>
              <a:spcPct val="0"/>
            </a:spcBef>
            <a:spcAft>
              <a:spcPct val="35000"/>
            </a:spcAft>
          </a:pPr>
          <a:r>
            <a:rPr lang="en-US" altLang="zh-TW" sz="18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r>
            <a:rPr lang="zh-TW" altLang="en-US" sz="18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會議論文集</a:t>
          </a:r>
          <a:r>
            <a:rPr lang="en-US" altLang="zh-TW" sz="18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Conference Proceedings (IEEE, IET, VDE)</a:t>
          </a:r>
          <a:endParaRPr lang="zh-TW" altLang="en-US" sz="18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sp:txBody>
      <dsp:txXfrm>
        <a:off x="803484" y="1091201"/>
        <a:ext cx="7193980" cy="545818"/>
      </dsp:txXfrm>
    </dsp:sp>
    <dsp:sp modelId="{EB824714-90A8-4BE4-85DB-1350AFD29636}">
      <dsp:nvSpPr>
        <dsp:cNvPr id="0" name=""/>
        <dsp:cNvSpPr/>
      </dsp:nvSpPr>
      <dsp:spPr>
        <a:xfrm>
          <a:off x="462347" y="1022974"/>
          <a:ext cx="682273" cy="682273"/>
        </a:xfrm>
        <a:prstGeom prst="ellipse">
          <a:avLst/>
        </a:prstGeom>
        <a:blipFill rotWithShape="0">
          <a:blip xmlns:r="http://schemas.openxmlformats.org/officeDocument/2006/relationships" r:embed="rId1"/>
          <a:stretch>
            <a:fillRect/>
          </a:stretch>
        </a:blip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sp>
    <dsp:sp modelId="{032FA194-DF2B-4E31-9D83-6866A28DD38F}">
      <dsp:nvSpPr>
        <dsp:cNvPr id="0" name=""/>
        <dsp:cNvSpPr/>
      </dsp:nvSpPr>
      <dsp:spPr>
        <a:xfrm>
          <a:off x="923526" y="1909668"/>
          <a:ext cx="7073938" cy="545818"/>
        </a:xfrm>
        <a:prstGeom prst="rect">
          <a:avLst/>
        </a:prstGeom>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244" tIns="45720" rIns="45720" bIns="45720" numCol="1" spcCol="1270" anchor="ctr" anchorCtr="0">
          <a:noAutofit/>
        </a:bodyPr>
        <a:lstStyle/>
        <a:p>
          <a:pPr lvl="0" algn="l" defTabSz="800100">
            <a:lnSpc>
              <a:spcPct val="90000"/>
            </a:lnSpc>
            <a:spcBef>
              <a:spcPct val="0"/>
            </a:spcBef>
            <a:spcAft>
              <a:spcPct val="35000"/>
            </a:spcAft>
          </a:pPr>
          <a:r>
            <a:rPr lang="en-US" altLang="zh-TW" sz="18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r>
            <a:rPr lang="zh-TW" altLang="en-US" sz="18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標準規範</a:t>
          </a:r>
          <a:r>
            <a:rPr lang="en-US" altLang="zh-TW" sz="18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Standards (IEEE, SMPTE)</a:t>
          </a:r>
          <a:endParaRPr lang="zh-TW" altLang="en-US" sz="18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sp:txBody>
      <dsp:txXfrm>
        <a:off x="923526" y="1909668"/>
        <a:ext cx="7073938" cy="545818"/>
      </dsp:txXfrm>
    </dsp:sp>
    <dsp:sp modelId="{B42BCD44-E604-4E71-A101-BA4C1B011FF9}">
      <dsp:nvSpPr>
        <dsp:cNvPr id="0" name=""/>
        <dsp:cNvSpPr/>
      </dsp:nvSpPr>
      <dsp:spPr>
        <a:xfrm>
          <a:off x="582389" y="1841440"/>
          <a:ext cx="682273" cy="682273"/>
        </a:xfrm>
        <a:prstGeom prst="ellipse">
          <a:avLst/>
        </a:prstGeom>
        <a:blipFill rotWithShape="0">
          <a:blip xmlns:r="http://schemas.openxmlformats.org/officeDocument/2006/relationships" r:embed="rId1"/>
          <a:stretch>
            <a:fillRect/>
          </a:stretch>
        </a:blip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sp>
    <dsp:sp modelId="{DB174C00-6DAB-4086-BC9E-EF73C02761AA}">
      <dsp:nvSpPr>
        <dsp:cNvPr id="0" name=""/>
        <dsp:cNvSpPr/>
      </dsp:nvSpPr>
      <dsp:spPr>
        <a:xfrm>
          <a:off x="803484" y="2728134"/>
          <a:ext cx="7193980" cy="54581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244" tIns="45720" rIns="45720" bIns="45720" numCol="1" spcCol="1270" anchor="ctr" anchorCtr="0">
          <a:noAutofit/>
        </a:bodyPr>
        <a:lstStyle/>
        <a:p>
          <a:pPr lvl="0" algn="l" defTabSz="800100">
            <a:lnSpc>
              <a:spcPct val="90000"/>
            </a:lnSpc>
            <a:spcBef>
              <a:spcPct val="0"/>
            </a:spcBef>
            <a:spcAft>
              <a:spcPct val="35000"/>
            </a:spcAft>
          </a:pPr>
          <a:r>
            <a:rPr lang="en-US" altLang="zh-TW" sz="1800" b="1" kern="1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r>
            <a:rPr lang="zh-TW" altLang="en-US" sz="1800" b="1" kern="1200"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電子書</a:t>
          </a:r>
          <a:r>
            <a:rPr lang="en-US" altLang="zh-TW" sz="1800" b="1" kern="1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Books &amp; </a:t>
          </a:r>
          <a:r>
            <a:rPr lang="en-US" altLang="zh-TW" sz="1800" b="1" kern="1200"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ebooks</a:t>
          </a:r>
          <a:r>
            <a:rPr lang="en-US" altLang="zh-TW" sz="1800" b="1" kern="1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(Wiley, MIT, M&amp;C,NOW)</a:t>
          </a:r>
          <a:endParaRPr lang="zh-TW" altLang="en-US" sz="1800" b="1" kern="1200"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sp:txBody>
      <dsp:txXfrm>
        <a:off x="803484" y="2728134"/>
        <a:ext cx="7193980" cy="545818"/>
      </dsp:txXfrm>
    </dsp:sp>
    <dsp:sp modelId="{13CA4E9B-470C-4DD9-8BB3-0F9E34BA002F}">
      <dsp:nvSpPr>
        <dsp:cNvPr id="0" name=""/>
        <dsp:cNvSpPr/>
      </dsp:nvSpPr>
      <dsp:spPr>
        <a:xfrm>
          <a:off x="462347" y="2659907"/>
          <a:ext cx="682273" cy="682273"/>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sp>
    <dsp:sp modelId="{D49F2DE7-8982-4DFD-8749-093A53A0F58C}">
      <dsp:nvSpPr>
        <dsp:cNvPr id="0" name=""/>
        <dsp:cNvSpPr/>
      </dsp:nvSpPr>
      <dsp:spPr>
        <a:xfrm>
          <a:off x="412366" y="3546601"/>
          <a:ext cx="7585098" cy="54581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244" tIns="45720" rIns="45720" bIns="45720" numCol="1" spcCol="1270" anchor="ctr" anchorCtr="0">
          <a:noAutofit/>
        </a:bodyPr>
        <a:lstStyle/>
        <a:p>
          <a:pPr lvl="0" algn="l" defTabSz="800100">
            <a:lnSpc>
              <a:spcPct val="90000"/>
            </a:lnSpc>
            <a:spcBef>
              <a:spcPct val="0"/>
            </a:spcBef>
            <a:spcAft>
              <a:spcPct val="35000"/>
            </a:spcAft>
          </a:pPr>
          <a:r>
            <a:rPr lang="en-US" altLang="zh-TW" sz="1800" b="1" kern="1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r>
            <a:rPr lang="zh-TW" altLang="en-US" sz="1800" b="1" kern="1200"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線上課程</a:t>
          </a:r>
          <a:r>
            <a:rPr lang="en-US" altLang="zh-TW" sz="1800" b="1" kern="1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Education &amp; Learning (IEEE)</a:t>
          </a:r>
          <a:endParaRPr lang="zh-TW" altLang="en-US" sz="1800" b="1" kern="1200"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sp:txBody>
      <dsp:txXfrm>
        <a:off x="412366" y="3546601"/>
        <a:ext cx="7585098" cy="545818"/>
      </dsp:txXfrm>
    </dsp:sp>
    <dsp:sp modelId="{F8229FF8-BC59-4F77-9BF9-49475542CF90}">
      <dsp:nvSpPr>
        <dsp:cNvPr id="0" name=""/>
        <dsp:cNvSpPr/>
      </dsp:nvSpPr>
      <dsp:spPr>
        <a:xfrm>
          <a:off x="71229" y="3478373"/>
          <a:ext cx="682273" cy="682273"/>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8F8DB-941C-4AD7-B429-E2510202EAA4}">
      <dsp:nvSpPr>
        <dsp:cNvPr id="0" name=""/>
        <dsp:cNvSpPr/>
      </dsp:nvSpPr>
      <dsp:spPr>
        <a:xfrm>
          <a:off x="6942" y="1132281"/>
          <a:ext cx="2075135" cy="12450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a:t>瀏覽</a:t>
          </a:r>
        </a:p>
      </dsp:txBody>
      <dsp:txXfrm>
        <a:off x="43409" y="1168748"/>
        <a:ext cx="2002201" cy="1172147"/>
      </dsp:txXfrm>
    </dsp:sp>
    <dsp:sp modelId="{A0E8B5B6-C0C6-409F-8728-23F01436E104}">
      <dsp:nvSpPr>
        <dsp:cNvPr id="0" name=""/>
        <dsp:cNvSpPr/>
      </dsp:nvSpPr>
      <dsp:spPr>
        <a:xfrm>
          <a:off x="2330883" y="1503501"/>
          <a:ext cx="439928" cy="5146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zh-TW" altLang="en-US" sz="2200" kern="1200"/>
        </a:p>
      </dsp:txBody>
      <dsp:txXfrm>
        <a:off x="2330883" y="1606428"/>
        <a:ext cx="307950" cy="308779"/>
      </dsp:txXfrm>
    </dsp:sp>
    <dsp:sp modelId="{EB5AF3FC-DA0E-468C-8531-CF0A5B2C229F}">
      <dsp:nvSpPr>
        <dsp:cNvPr id="0" name=""/>
        <dsp:cNvSpPr/>
      </dsp:nvSpPr>
      <dsp:spPr>
        <a:xfrm>
          <a:off x="2912132" y="1132281"/>
          <a:ext cx="2075135" cy="12450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a:t>檢索</a:t>
          </a:r>
        </a:p>
      </dsp:txBody>
      <dsp:txXfrm>
        <a:off x="2948599" y="1168748"/>
        <a:ext cx="2002201" cy="1172147"/>
      </dsp:txXfrm>
    </dsp:sp>
    <dsp:sp modelId="{0AF644B5-057E-4AB1-8016-24B9E68B8E2E}">
      <dsp:nvSpPr>
        <dsp:cNvPr id="0" name=""/>
        <dsp:cNvSpPr/>
      </dsp:nvSpPr>
      <dsp:spPr>
        <a:xfrm>
          <a:off x="5194781" y="1497505"/>
          <a:ext cx="439928" cy="5146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zh-TW" altLang="en-US" sz="2200" kern="1200"/>
        </a:p>
      </dsp:txBody>
      <dsp:txXfrm>
        <a:off x="5194781" y="1600432"/>
        <a:ext cx="307950" cy="308779"/>
      </dsp:txXfrm>
    </dsp:sp>
    <dsp:sp modelId="{CA61C5DD-E1DF-44E4-86FD-28AEBDD2D747}">
      <dsp:nvSpPr>
        <dsp:cNvPr id="0" name=""/>
        <dsp:cNvSpPr/>
      </dsp:nvSpPr>
      <dsp:spPr>
        <a:xfrm>
          <a:off x="5817321" y="1132281"/>
          <a:ext cx="2075135" cy="12450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a:t>個人化</a:t>
          </a:r>
          <a:endParaRPr lang="en-US" altLang="zh-TW" sz="3200" kern="1200" dirty="0"/>
        </a:p>
      </dsp:txBody>
      <dsp:txXfrm>
        <a:off x="5853788" y="1168748"/>
        <a:ext cx="2002201" cy="11721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8F8DB-941C-4AD7-B429-E2510202EAA4}">
      <dsp:nvSpPr>
        <dsp:cNvPr id="0" name=""/>
        <dsp:cNvSpPr/>
      </dsp:nvSpPr>
      <dsp:spPr>
        <a:xfrm>
          <a:off x="7426" y="0"/>
          <a:ext cx="1426512" cy="22547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瀏覽</a:t>
          </a:r>
        </a:p>
      </dsp:txBody>
      <dsp:txXfrm>
        <a:off x="49207" y="41781"/>
        <a:ext cx="1342950" cy="2171204"/>
      </dsp:txXfrm>
    </dsp:sp>
    <dsp:sp modelId="{A0E8B5B6-C0C6-409F-8728-23F01436E104}">
      <dsp:nvSpPr>
        <dsp:cNvPr id="0" name=""/>
        <dsp:cNvSpPr/>
      </dsp:nvSpPr>
      <dsp:spPr>
        <a:xfrm>
          <a:off x="1604975" y="954616"/>
          <a:ext cx="302420" cy="3537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zh-TW" altLang="en-US" sz="4800" kern="1200"/>
        </a:p>
      </dsp:txBody>
      <dsp:txXfrm>
        <a:off x="1604975" y="1025371"/>
        <a:ext cx="211694" cy="212265"/>
      </dsp:txXfrm>
    </dsp:sp>
    <dsp:sp modelId="{EB5AF3FC-DA0E-468C-8531-CF0A5B2C229F}">
      <dsp:nvSpPr>
        <dsp:cNvPr id="0" name=""/>
        <dsp:cNvSpPr/>
      </dsp:nvSpPr>
      <dsp:spPr>
        <a:xfrm>
          <a:off x="2004543" y="0"/>
          <a:ext cx="1426512" cy="2254766"/>
        </a:xfrm>
        <a:prstGeom prst="roundRect">
          <a:avLst>
            <a:gd name="adj" fmla="val 10000"/>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檢索</a:t>
          </a:r>
        </a:p>
      </dsp:txBody>
      <dsp:txXfrm>
        <a:off x="2046324" y="41781"/>
        <a:ext cx="1342950" cy="2171204"/>
      </dsp:txXfrm>
    </dsp:sp>
    <dsp:sp modelId="{0AF644B5-057E-4AB1-8016-24B9E68B8E2E}">
      <dsp:nvSpPr>
        <dsp:cNvPr id="0" name=""/>
        <dsp:cNvSpPr/>
      </dsp:nvSpPr>
      <dsp:spPr>
        <a:xfrm>
          <a:off x="3573707" y="950495"/>
          <a:ext cx="302420" cy="3537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zh-TW" altLang="en-US" sz="4800" kern="1200"/>
        </a:p>
      </dsp:txBody>
      <dsp:txXfrm>
        <a:off x="3573707" y="1021250"/>
        <a:ext cx="211694" cy="212265"/>
      </dsp:txXfrm>
    </dsp:sp>
    <dsp:sp modelId="{CA61C5DD-E1DF-44E4-86FD-28AEBDD2D747}">
      <dsp:nvSpPr>
        <dsp:cNvPr id="0" name=""/>
        <dsp:cNvSpPr/>
      </dsp:nvSpPr>
      <dsp:spPr>
        <a:xfrm>
          <a:off x="4001660" y="0"/>
          <a:ext cx="1426512" cy="2254766"/>
        </a:xfrm>
        <a:prstGeom prst="roundRect">
          <a:avLst>
            <a:gd name="adj" fmla="val 10000"/>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個人化</a:t>
          </a:r>
          <a:endParaRPr lang="en-US" altLang="zh-TW" sz="4800" kern="1200" dirty="0"/>
        </a:p>
      </dsp:txBody>
      <dsp:txXfrm>
        <a:off x="4043441" y="41781"/>
        <a:ext cx="1342950" cy="21712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8F8DB-941C-4AD7-B429-E2510202EAA4}">
      <dsp:nvSpPr>
        <dsp:cNvPr id="0" name=""/>
        <dsp:cNvSpPr/>
      </dsp:nvSpPr>
      <dsp:spPr>
        <a:xfrm>
          <a:off x="7426" y="0"/>
          <a:ext cx="1426512" cy="2254766"/>
        </a:xfrm>
        <a:prstGeom prst="roundRect">
          <a:avLst>
            <a:gd name="adj" fmla="val 10000"/>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瀏覽</a:t>
          </a:r>
        </a:p>
      </dsp:txBody>
      <dsp:txXfrm>
        <a:off x="49207" y="41781"/>
        <a:ext cx="1342950" cy="2171204"/>
      </dsp:txXfrm>
    </dsp:sp>
    <dsp:sp modelId="{A0E8B5B6-C0C6-409F-8728-23F01436E104}">
      <dsp:nvSpPr>
        <dsp:cNvPr id="0" name=""/>
        <dsp:cNvSpPr/>
      </dsp:nvSpPr>
      <dsp:spPr>
        <a:xfrm>
          <a:off x="1604975" y="954616"/>
          <a:ext cx="302420" cy="3537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zh-TW" altLang="en-US" sz="4800" kern="1200"/>
        </a:p>
      </dsp:txBody>
      <dsp:txXfrm>
        <a:off x="1604975" y="1025371"/>
        <a:ext cx="211694" cy="212265"/>
      </dsp:txXfrm>
    </dsp:sp>
    <dsp:sp modelId="{EB5AF3FC-DA0E-468C-8531-CF0A5B2C229F}">
      <dsp:nvSpPr>
        <dsp:cNvPr id="0" name=""/>
        <dsp:cNvSpPr/>
      </dsp:nvSpPr>
      <dsp:spPr>
        <a:xfrm>
          <a:off x="2004543" y="0"/>
          <a:ext cx="1426512" cy="2254766"/>
        </a:xfrm>
        <a:prstGeom prst="roundRect">
          <a:avLst>
            <a:gd name="adj" fmla="val 10000"/>
          </a:avLst>
        </a:prstGeom>
        <a:solidFill>
          <a:srgbClr val="0066A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檢索</a:t>
          </a:r>
        </a:p>
      </dsp:txBody>
      <dsp:txXfrm>
        <a:off x="2046324" y="41781"/>
        <a:ext cx="1342950" cy="2171204"/>
      </dsp:txXfrm>
    </dsp:sp>
    <dsp:sp modelId="{0AF644B5-057E-4AB1-8016-24B9E68B8E2E}">
      <dsp:nvSpPr>
        <dsp:cNvPr id="0" name=""/>
        <dsp:cNvSpPr/>
      </dsp:nvSpPr>
      <dsp:spPr>
        <a:xfrm>
          <a:off x="3573707" y="950495"/>
          <a:ext cx="302420" cy="3537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zh-TW" altLang="en-US" sz="4800" kern="1200"/>
        </a:p>
      </dsp:txBody>
      <dsp:txXfrm>
        <a:off x="3573707" y="1021250"/>
        <a:ext cx="211694" cy="212265"/>
      </dsp:txXfrm>
    </dsp:sp>
    <dsp:sp modelId="{CA61C5DD-E1DF-44E4-86FD-28AEBDD2D747}">
      <dsp:nvSpPr>
        <dsp:cNvPr id="0" name=""/>
        <dsp:cNvSpPr/>
      </dsp:nvSpPr>
      <dsp:spPr>
        <a:xfrm>
          <a:off x="4001660" y="0"/>
          <a:ext cx="1426512" cy="2254766"/>
        </a:xfrm>
        <a:prstGeom prst="roundRect">
          <a:avLst>
            <a:gd name="adj" fmla="val 10000"/>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個人化</a:t>
          </a:r>
          <a:endParaRPr lang="en-US" altLang="zh-TW" sz="4800" kern="1200" dirty="0"/>
        </a:p>
      </dsp:txBody>
      <dsp:txXfrm>
        <a:off x="4043441" y="41781"/>
        <a:ext cx="1342950" cy="21712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8F8DB-941C-4AD7-B429-E2510202EAA4}">
      <dsp:nvSpPr>
        <dsp:cNvPr id="0" name=""/>
        <dsp:cNvSpPr/>
      </dsp:nvSpPr>
      <dsp:spPr>
        <a:xfrm>
          <a:off x="7426" y="0"/>
          <a:ext cx="1426512" cy="2254766"/>
        </a:xfrm>
        <a:prstGeom prst="roundRect">
          <a:avLst>
            <a:gd name="adj" fmla="val 10000"/>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path path="circle">
            <a:fillToRect l="50000" t="50000" r="50000" b="50000"/>
          </a:path>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瀏覽</a:t>
          </a:r>
        </a:p>
      </dsp:txBody>
      <dsp:txXfrm>
        <a:off x="49207" y="41781"/>
        <a:ext cx="1342950" cy="2171204"/>
      </dsp:txXfrm>
    </dsp:sp>
    <dsp:sp modelId="{A0E8B5B6-C0C6-409F-8728-23F01436E104}">
      <dsp:nvSpPr>
        <dsp:cNvPr id="0" name=""/>
        <dsp:cNvSpPr/>
      </dsp:nvSpPr>
      <dsp:spPr>
        <a:xfrm>
          <a:off x="1604975" y="954616"/>
          <a:ext cx="302420" cy="3537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zh-TW" altLang="en-US" sz="4800" kern="1200"/>
        </a:p>
      </dsp:txBody>
      <dsp:txXfrm>
        <a:off x="1604975" y="1025371"/>
        <a:ext cx="211694" cy="212265"/>
      </dsp:txXfrm>
    </dsp:sp>
    <dsp:sp modelId="{EB5AF3FC-DA0E-468C-8531-CF0A5B2C229F}">
      <dsp:nvSpPr>
        <dsp:cNvPr id="0" name=""/>
        <dsp:cNvSpPr/>
      </dsp:nvSpPr>
      <dsp:spPr>
        <a:xfrm>
          <a:off x="2004543" y="0"/>
          <a:ext cx="1426512" cy="2254766"/>
        </a:xfrm>
        <a:prstGeom prst="roundRect">
          <a:avLst>
            <a:gd name="adj" fmla="val 10000"/>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檢索</a:t>
          </a:r>
        </a:p>
      </dsp:txBody>
      <dsp:txXfrm>
        <a:off x="2046324" y="41781"/>
        <a:ext cx="1342950" cy="2171204"/>
      </dsp:txXfrm>
    </dsp:sp>
    <dsp:sp modelId="{0AF644B5-057E-4AB1-8016-24B9E68B8E2E}">
      <dsp:nvSpPr>
        <dsp:cNvPr id="0" name=""/>
        <dsp:cNvSpPr/>
      </dsp:nvSpPr>
      <dsp:spPr>
        <a:xfrm>
          <a:off x="3573707" y="950495"/>
          <a:ext cx="302420" cy="3537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zh-TW" altLang="en-US" sz="4800" kern="1200"/>
        </a:p>
      </dsp:txBody>
      <dsp:txXfrm>
        <a:off x="3573707" y="1021250"/>
        <a:ext cx="211694" cy="212265"/>
      </dsp:txXfrm>
    </dsp:sp>
    <dsp:sp modelId="{CA61C5DD-E1DF-44E4-86FD-28AEBDD2D747}">
      <dsp:nvSpPr>
        <dsp:cNvPr id="0" name=""/>
        <dsp:cNvSpPr/>
      </dsp:nvSpPr>
      <dsp:spPr>
        <a:xfrm>
          <a:off x="4001660" y="0"/>
          <a:ext cx="1426512" cy="2254766"/>
        </a:xfrm>
        <a:prstGeom prst="roundRect">
          <a:avLst>
            <a:gd name="adj" fmla="val 10000"/>
          </a:avLst>
        </a:prstGeom>
        <a:solidFill>
          <a:srgbClr val="0066A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個人化</a:t>
          </a:r>
          <a:endParaRPr lang="en-US" altLang="zh-TW" sz="4800" kern="1200" dirty="0"/>
        </a:p>
      </dsp:txBody>
      <dsp:txXfrm>
        <a:off x="4043441" y="41781"/>
        <a:ext cx="1342950" cy="217120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28D45-CD78-E946-97C3-593DC6155472}" type="datetimeFigureOut">
              <a:rPr lang="en-US" smtClean="0"/>
              <a:t>3/26/2019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362D4-5DD5-1441-A093-8EF5773AF7CF}" type="slidenum">
              <a:rPr lang="en-US" smtClean="0"/>
              <a:t>‹#›</a:t>
            </a:fld>
            <a:endParaRPr lang="en-US"/>
          </a:p>
        </p:txBody>
      </p:sp>
    </p:spTree>
    <p:extLst>
      <p:ext uri="{BB962C8B-B14F-4D97-AF65-F5344CB8AC3E}">
        <p14:creationId xmlns:p14="http://schemas.microsoft.com/office/powerpoint/2010/main" val="54318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sz="1200" b="0" i="0" kern="1200" dirty="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1</a:t>
            </a:fld>
            <a:endParaRPr lang="en-US"/>
          </a:p>
        </p:txBody>
      </p:sp>
    </p:spTree>
    <p:extLst>
      <p:ext uri="{BB962C8B-B14F-4D97-AF65-F5344CB8AC3E}">
        <p14:creationId xmlns:p14="http://schemas.microsoft.com/office/powerpoint/2010/main" val="4041970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10</a:t>
            </a:fld>
            <a:endParaRPr lang="en-US"/>
          </a:p>
        </p:txBody>
      </p:sp>
    </p:spTree>
    <p:extLst>
      <p:ext uri="{BB962C8B-B14F-4D97-AF65-F5344CB8AC3E}">
        <p14:creationId xmlns:p14="http://schemas.microsoft.com/office/powerpoint/2010/main" val="7809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11</a:t>
            </a:fld>
            <a:endParaRPr lang="en-US"/>
          </a:p>
        </p:txBody>
      </p:sp>
    </p:spTree>
    <p:extLst>
      <p:ext uri="{BB962C8B-B14F-4D97-AF65-F5344CB8AC3E}">
        <p14:creationId xmlns:p14="http://schemas.microsoft.com/office/powerpoint/2010/main" val="3746225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sz="2400">
                <a:solidFill>
                  <a:schemeClr val="tx1"/>
                </a:solidFill>
                <a:latin typeface="Arial" pitchFamily="34" charset="0"/>
                <a:ea typeface="ＭＳ Ｐゴシック" pitchFamily="34" charset="-128"/>
              </a:defRPr>
            </a:lvl1pPr>
            <a:lvl2pPr marL="742950" indent="-285750" defTabSz="912813" eaLnBrk="0" hangingPunct="0">
              <a:defRPr sz="2400">
                <a:solidFill>
                  <a:schemeClr val="tx1"/>
                </a:solidFill>
                <a:latin typeface="Arial" pitchFamily="34" charset="0"/>
                <a:ea typeface="ＭＳ Ｐゴシック" pitchFamily="34" charset="-128"/>
              </a:defRPr>
            </a:lvl2pPr>
            <a:lvl3pPr marL="1143000" indent="-228600" defTabSz="912813" eaLnBrk="0" hangingPunct="0">
              <a:defRPr sz="2400">
                <a:solidFill>
                  <a:schemeClr val="tx1"/>
                </a:solidFill>
                <a:latin typeface="Arial" pitchFamily="34" charset="0"/>
                <a:ea typeface="ＭＳ Ｐゴシック" pitchFamily="34" charset="-128"/>
              </a:defRPr>
            </a:lvl3pPr>
            <a:lvl4pPr marL="1600200" indent="-228600" defTabSz="912813" eaLnBrk="0" hangingPunct="0">
              <a:defRPr sz="2400">
                <a:solidFill>
                  <a:schemeClr val="tx1"/>
                </a:solidFill>
                <a:latin typeface="Arial" pitchFamily="34" charset="0"/>
                <a:ea typeface="ＭＳ Ｐゴシック" pitchFamily="34" charset="-128"/>
              </a:defRPr>
            </a:lvl4pPr>
            <a:lvl5pPr marL="2057400" indent="-228600" defTabSz="912813" eaLnBrk="0" hangingPunct="0">
              <a:defRPr sz="2400">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D967164-F509-489E-A963-ED621BD2B7FF}" type="slidenum">
              <a:rPr lang="en-US" sz="1200" smtClean="0"/>
              <a:pPr eaLnBrk="1" hangingPunct="1"/>
              <a:t>12</a:t>
            </a:fld>
            <a:endParaRPr lang="en-US" sz="1200"/>
          </a:p>
        </p:txBody>
      </p:sp>
      <p:sp>
        <p:nvSpPr>
          <p:cNvPr id="124931" name="Rectangle 2"/>
          <p:cNvSpPr>
            <a:spLocks noGrp="1" noRot="1" noChangeAspect="1" noChangeArrowheads="1" noTextEdit="1"/>
          </p:cNvSpPr>
          <p:nvPr>
            <p:ph type="sldImg"/>
          </p:nvPr>
        </p:nvSpPr>
        <p:spPr bwMode="auto">
          <a:xfrm>
            <a:off x="1144588" y="685800"/>
            <a:ext cx="4573587"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xfrm>
            <a:off x="687389" y="4343400"/>
            <a:ext cx="54832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dirty="0">
                <a:latin typeface="Arial" pitchFamily="34" charset="0"/>
              </a:rPr>
              <a:t>IEEE</a:t>
            </a:r>
            <a:r>
              <a:rPr lang="zh-TW" altLang="en-US" dirty="0">
                <a:latin typeface="Arial" pitchFamily="34" charset="0"/>
              </a:rPr>
              <a:t> </a:t>
            </a:r>
            <a:r>
              <a:rPr lang="en-US" altLang="zh-TW" dirty="0">
                <a:latin typeface="Arial" pitchFamily="34" charset="0"/>
              </a:rPr>
              <a:t>IET</a:t>
            </a:r>
            <a:r>
              <a:rPr lang="zh-TW" altLang="en-US" dirty="0">
                <a:latin typeface="Arial" pitchFamily="34" charset="0"/>
              </a:rPr>
              <a:t>每月會定期新增</a:t>
            </a:r>
            <a:r>
              <a:rPr lang="en-US" altLang="zh-TW" dirty="0">
                <a:latin typeface="Arial" pitchFamily="34" charset="0"/>
              </a:rPr>
              <a:t>2</a:t>
            </a:r>
            <a:r>
              <a:rPr lang="zh-TW" altLang="en-US" dirty="0">
                <a:latin typeface="Arial" pitchFamily="34" charset="0"/>
              </a:rPr>
              <a:t>萬篇文獻</a:t>
            </a:r>
            <a:endParaRPr lang="en-US" altLang="zh-TW" dirty="0">
              <a:latin typeface="Arial" pitchFamily="34" charset="0"/>
            </a:endParaRPr>
          </a:p>
          <a:p>
            <a:pPr eaLnBrk="1" hangingPunct="1">
              <a:spcBef>
                <a:spcPct val="0"/>
              </a:spcBef>
            </a:pPr>
            <a:r>
              <a:rPr lang="zh-TW" altLang="en-US" dirty="0">
                <a:latin typeface="Arial" pitchFamily="34" charset="0"/>
              </a:rPr>
              <a:t>可以看到</a:t>
            </a:r>
            <a:r>
              <a:rPr lang="en-US" altLang="zh-TW" dirty="0">
                <a:latin typeface="Arial" pitchFamily="34" charset="0"/>
              </a:rPr>
              <a:t>2018</a:t>
            </a:r>
            <a:r>
              <a:rPr lang="zh-TW" altLang="en-US" dirty="0">
                <a:latin typeface="Arial" pitchFamily="34" charset="0"/>
              </a:rPr>
              <a:t>新增了七本期刊，會議論文、技術標準持續更新中</a:t>
            </a:r>
            <a:endParaRPr lang="en-US" altLang="zh-TW" dirty="0">
              <a:latin typeface="Arial" pitchFamily="34" charset="0"/>
            </a:endParaRPr>
          </a:p>
        </p:txBody>
      </p:sp>
    </p:spTree>
    <p:extLst>
      <p:ext uri="{BB962C8B-B14F-4D97-AF65-F5344CB8AC3E}">
        <p14:creationId xmlns:p14="http://schemas.microsoft.com/office/powerpoint/2010/main" val="481800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TW" altLang="en-US" dirty="0">
                <a:ea typeface="MS PGothic" pitchFamily="34" charset="-128"/>
              </a:rPr>
              <a:t>對於新領域</a:t>
            </a:r>
            <a:r>
              <a:rPr lang="en-US" altLang="zh-TW" dirty="0">
                <a:ea typeface="MS PGothic" pitchFamily="34" charset="-128"/>
              </a:rPr>
              <a:t>,</a:t>
            </a:r>
            <a:r>
              <a:rPr lang="zh-TW" altLang="en-US" dirty="0">
                <a:ea typeface="MS PGothic" pitchFamily="34" charset="-128"/>
              </a:rPr>
              <a:t> 有時在現有的期刊裡，屬於比較邊緣的議題，投稿不容易入選，因此每年</a:t>
            </a:r>
            <a:r>
              <a:rPr lang="en-US" altLang="zh-TW" dirty="0">
                <a:ea typeface="MS PGothic" pitchFamily="34" charset="-128"/>
              </a:rPr>
              <a:t>IEEE</a:t>
            </a:r>
            <a:r>
              <a:rPr lang="zh-TW" altLang="en-US" dirty="0">
                <a:ea typeface="MS PGothic" pitchFamily="34" charset="-128"/>
              </a:rPr>
              <a:t>會針對新興議題出版新的期刊，那麼新的期刊沒有</a:t>
            </a:r>
            <a:r>
              <a:rPr lang="en-US" altLang="zh-TW" dirty="0">
                <a:ea typeface="MS PGothic" pitchFamily="34" charset="-128"/>
              </a:rPr>
              <a:t>Impact Factor,</a:t>
            </a:r>
            <a:r>
              <a:rPr lang="zh-TW" altLang="en-US" dirty="0">
                <a:ea typeface="MS PGothic" pitchFamily="34" charset="-128"/>
              </a:rPr>
              <a:t> 要怎麼選擇呢</a:t>
            </a:r>
            <a:r>
              <a:rPr lang="en-US" altLang="zh-TW" dirty="0">
                <a:ea typeface="MS PGothic" pitchFamily="34" charset="-128"/>
              </a:rPr>
              <a:t>?</a:t>
            </a:r>
            <a:r>
              <a:rPr lang="zh-TW" altLang="en-US" dirty="0">
                <a:ea typeface="MS PGothic" pitchFamily="34" charset="-128"/>
              </a:rPr>
              <a:t> 難度低一點，但二年後</a:t>
            </a:r>
            <a:r>
              <a:rPr lang="en-US" altLang="zh-TW" dirty="0">
                <a:ea typeface="MS PGothic" pitchFamily="34" charset="-128"/>
              </a:rPr>
              <a:t>Impact Factor</a:t>
            </a:r>
            <a:r>
              <a:rPr lang="zh-TW" altLang="en-US" dirty="0">
                <a:ea typeface="MS PGothic" pitchFamily="34" charset="-128"/>
              </a:rPr>
              <a:t>出來了，這時你投稿的文章已收錄刊物中。</a:t>
            </a:r>
            <a:endParaRPr lang="en-US" altLang="zh-TW" dirty="0">
              <a:ea typeface="MS PGothic" pitchFamily="34" charset="-128"/>
            </a:endParaRPr>
          </a:p>
          <a:p>
            <a:pPr marL="0" marR="0" indent="0" algn="l" defTabSz="914400" rtl="0" eaLnBrk="1" fontAlgn="auto" latinLnBrk="0" hangingPunct="1">
              <a:lnSpc>
                <a:spcPct val="100000"/>
              </a:lnSpc>
              <a:spcBef>
                <a:spcPct val="0"/>
              </a:spcBef>
              <a:spcAft>
                <a:spcPts val="0"/>
              </a:spcAft>
              <a:buClrTx/>
              <a:buSzTx/>
              <a:buFontTx/>
              <a:buNone/>
              <a:tabLst/>
              <a:defRPr/>
            </a:pPr>
            <a:r>
              <a:rPr lang="zh-TW" altLang="en-US" dirty="0">
                <a:ea typeface="MS PGothic" pitchFamily="34" charset="-128"/>
              </a:rPr>
              <a:t>那項</a:t>
            </a:r>
            <a:r>
              <a:rPr lang="en-US" altLang="zh-TW" dirty="0">
                <a:ea typeface="MS PGothic" pitchFamily="34" charset="-128"/>
              </a:rPr>
              <a:t>2019IEEE</a:t>
            </a:r>
            <a:r>
              <a:rPr lang="zh-TW" altLang="en-US" dirty="0">
                <a:ea typeface="MS PGothic" pitchFamily="34" charset="-128"/>
              </a:rPr>
              <a:t>即將推出的期刊像是</a:t>
            </a:r>
            <a:r>
              <a:rPr lang="en-US" altLang="zh-TW" dirty="0">
                <a:ea typeface="MS PGothic" pitchFamily="34" charset="-128"/>
              </a:rPr>
              <a:t>air</a:t>
            </a:r>
            <a:r>
              <a:rPr lang="en-US" altLang="zh-TW" baseline="0" dirty="0">
                <a:ea typeface="MS PGothic" pitchFamily="34" charset="-128"/>
              </a:rPr>
              <a:t> space </a:t>
            </a:r>
            <a:r>
              <a:rPr lang="zh-TW" altLang="en-US" baseline="0" dirty="0">
                <a:ea typeface="MS PGothic" pitchFamily="34" charset="-128"/>
              </a:rPr>
              <a:t>跟</a:t>
            </a:r>
            <a:r>
              <a:rPr lang="en-US" altLang="zh-TW" baseline="0" dirty="0">
                <a:ea typeface="MS PGothic" pitchFamily="34" charset="-128"/>
              </a:rPr>
              <a:t>network </a:t>
            </a:r>
            <a:r>
              <a:rPr lang="zh-TW" altLang="en-US" baseline="0" dirty="0">
                <a:ea typeface="MS PGothic" pitchFamily="34" charset="-128"/>
              </a:rPr>
              <a:t>期刊目前徵稿中，那如果你的研究的內容符合這兩個主題，也可以至</a:t>
            </a:r>
            <a:r>
              <a:rPr lang="en-US" altLang="zh-TW" baseline="0" dirty="0" err="1">
                <a:ea typeface="MS PGothic" pitchFamily="34" charset="-128"/>
              </a:rPr>
              <a:t>xplore</a:t>
            </a:r>
            <a:r>
              <a:rPr lang="zh-TW" altLang="en-US" baseline="0" dirty="0">
                <a:ea typeface="MS PGothic" pitchFamily="34" charset="-128"/>
              </a:rPr>
              <a:t>平台投稿</a:t>
            </a:r>
            <a:endParaRPr lang="en-US" altLang="zh-TW" dirty="0">
              <a:ea typeface="MS PGothic" pitchFamily="34" charset="-128"/>
            </a:endParaRPr>
          </a:p>
          <a:p>
            <a:pPr>
              <a:spcBef>
                <a:spcPct val="0"/>
              </a:spcBef>
            </a:pPr>
            <a:endParaRPr lang="en-US" altLang="zh-CN" dirty="0">
              <a:ea typeface="MS PGothic" pitchFamily="34" charset="-128"/>
            </a:endParaRP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32901BB-7428-4FAF-844E-6F2CAEFA98C3}" type="slidenum">
              <a:rPr lang="en-US" altLang="zh-CN" sz="1300"/>
              <a:pPr/>
              <a:t>13</a:t>
            </a:fld>
            <a:endParaRPr lang="en-US" altLang="zh-CN"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zh-TW" dirty="0">
              <a:latin typeface="Arial" pitchFamily="34" charset="0"/>
            </a:endParaRP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ＭＳ Ｐゴシック"/>
                <a:cs typeface="ＭＳ Ｐゴシック"/>
              </a:defRPr>
            </a:lvl1pPr>
            <a:lvl2pPr marL="742909" indent="-285734" eaLnBrk="0" hangingPunct="0">
              <a:defRPr sz="2400">
                <a:solidFill>
                  <a:schemeClr val="tx1"/>
                </a:solidFill>
                <a:latin typeface="Arial" pitchFamily="34" charset="0"/>
                <a:ea typeface="ＭＳ Ｐゴシック"/>
                <a:cs typeface="ＭＳ Ｐゴシック"/>
              </a:defRPr>
            </a:lvl2pPr>
            <a:lvl3pPr marL="1142937" indent="-228587" eaLnBrk="0" hangingPunct="0">
              <a:defRPr sz="2400">
                <a:solidFill>
                  <a:schemeClr val="tx1"/>
                </a:solidFill>
                <a:latin typeface="Arial" pitchFamily="34" charset="0"/>
                <a:ea typeface="ＭＳ Ｐゴシック"/>
                <a:cs typeface="ＭＳ Ｐゴシック"/>
              </a:defRPr>
            </a:lvl3pPr>
            <a:lvl4pPr marL="1600112" indent="-228587" eaLnBrk="0" hangingPunct="0">
              <a:defRPr sz="2400">
                <a:solidFill>
                  <a:schemeClr val="tx1"/>
                </a:solidFill>
                <a:latin typeface="Arial" pitchFamily="34" charset="0"/>
                <a:ea typeface="ＭＳ Ｐゴシック"/>
                <a:cs typeface="ＭＳ Ｐゴシック"/>
              </a:defRPr>
            </a:lvl4pPr>
            <a:lvl5pPr marL="2057287" indent="-228587" eaLnBrk="0" hangingPunct="0">
              <a:defRPr sz="2400">
                <a:solidFill>
                  <a:schemeClr val="tx1"/>
                </a:solidFill>
                <a:latin typeface="Arial" pitchFamily="34" charset="0"/>
                <a:ea typeface="ＭＳ Ｐゴシック"/>
                <a:cs typeface="ＭＳ Ｐゴシック"/>
              </a:defRPr>
            </a:lvl5pPr>
            <a:lvl6pPr marL="2514461" indent="-228587" defTabSz="457175"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635" indent="-228587" defTabSz="457175"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8810" indent="-228587" defTabSz="457175"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5985" indent="-228587" defTabSz="457175"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eaLnBrk="1" hangingPunct="1"/>
            <a:fld id="{8FD2E5EF-C90E-4BBF-8186-B6923B6C6065}" type="slidenum">
              <a:rPr lang="en-US" sz="1200"/>
              <a:pPr eaLnBrk="1" hangingPunct="1"/>
              <a:t>14</a:t>
            </a:fld>
            <a:endParaRPr lang="en-US" sz="1200"/>
          </a:p>
        </p:txBody>
      </p:sp>
    </p:spTree>
    <p:extLst>
      <p:ext uri="{BB962C8B-B14F-4D97-AF65-F5344CB8AC3E}">
        <p14:creationId xmlns:p14="http://schemas.microsoft.com/office/powerpoint/2010/main" val="355361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TW" dirty="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B6EFFD9-8046-4C5C-9D77-225DE6A1E221}" type="slidenum">
              <a:rPr lang="en-US" sz="1200" smtClean="0"/>
              <a:pPr eaLnBrk="1" hangingPunct="1"/>
              <a:t>15</a:t>
            </a:fld>
            <a:endParaRPr lang="en-US" sz="1200"/>
          </a:p>
        </p:txBody>
      </p:sp>
    </p:spTree>
    <p:extLst>
      <p:ext uri="{BB962C8B-B14F-4D97-AF65-F5344CB8AC3E}">
        <p14:creationId xmlns:p14="http://schemas.microsoft.com/office/powerpoint/2010/main" val="3631442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endParaRPr lang="en-US" altLang="zh-CN" dirty="0" smtClean="0">
              <a:ea typeface="MS PGothic" pitchFamily="34" charset="-128"/>
            </a:endParaRP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32901BB-7428-4FAF-844E-6F2CAEFA98C3}" type="slidenum">
              <a:rPr lang="en-US" altLang="zh-CN" sz="1300"/>
              <a:pPr/>
              <a:t>16</a:t>
            </a:fld>
            <a:endParaRPr lang="en-US" altLang="zh-CN"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zh-CN" dirty="0">
              <a:ea typeface="MS PGothic" pitchFamily="34" charset="-128"/>
            </a:endParaRP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32901BB-7428-4FAF-844E-6F2CAEFA98C3}" type="slidenum">
              <a:rPr lang="en-US" altLang="zh-CN" sz="1300"/>
              <a:pPr/>
              <a:t>17</a:t>
            </a:fld>
            <a:endParaRPr lang="en-US" altLang="zh-CN"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TOC</a:t>
            </a:r>
            <a:r>
              <a:rPr lang="zh-TW" altLang="en-US" dirty="0"/>
              <a:t> </a:t>
            </a:r>
            <a:r>
              <a:rPr lang="en-US" altLang="zh-TW" sz="1200" b="0" i="0" kern="1200" dirty="0">
                <a:solidFill>
                  <a:schemeClr val="tx1"/>
                </a:solidFill>
                <a:effectLst/>
                <a:latin typeface="+mn-lt"/>
                <a:ea typeface="+mn-ea"/>
                <a:cs typeface="+mn-cs"/>
              </a:rPr>
              <a:t>Table of Contents</a:t>
            </a:r>
            <a:r>
              <a:rPr lang="zh-TW" altLang="en-US" sz="1200" b="0" i="0" kern="1200" dirty="0">
                <a:solidFill>
                  <a:schemeClr val="tx1"/>
                </a:solidFill>
                <a:effectLst/>
                <a:latin typeface="+mn-lt"/>
                <a:ea typeface="+mn-ea"/>
                <a:cs typeface="+mn-cs"/>
              </a:rPr>
              <a:t>  來查看課程目錄</a:t>
            </a:r>
            <a:endParaRPr lang="en-US" altLang="zh-TW" sz="1200" b="0" i="0" kern="1200" dirty="0">
              <a:solidFill>
                <a:schemeClr val="tx1"/>
              </a:solidFill>
              <a:effectLst/>
              <a:latin typeface="+mn-lt"/>
              <a:ea typeface="+mn-ea"/>
              <a:cs typeface="+mn-cs"/>
            </a:endParaRPr>
          </a:p>
          <a:p>
            <a:r>
              <a:rPr lang="zh-TW" altLang="en-US" dirty="0"/>
              <a:t>看過的地方系統會打勾幫你瀏覽紀錄</a:t>
            </a:r>
          </a:p>
        </p:txBody>
      </p:sp>
      <p:sp>
        <p:nvSpPr>
          <p:cNvPr id="4" name="投影片編號版面配置區 3"/>
          <p:cNvSpPr>
            <a:spLocks noGrp="1"/>
          </p:cNvSpPr>
          <p:nvPr>
            <p:ph type="sldNum" sz="quarter" idx="10"/>
          </p:nvPr>
        </p:nvSpPr>
        <p:spPr/>
        <p:txBody>
          <a:bodyPr/>
          <a:lstStyle/>
          <a:p>
            <a:fld id="{DFF362D4-5DD5-1441-A093-8EF5773AF7CF}" type="slidenum">
              <a:rPr lang="en-US" smtClean="0"/>
              <a:t>18</a:t>
            </a:fld>
            <a:endParaRPr lang="en-US"/>
          </a:p>
        </p:txBody>
      </p:sp>
    </p:spTree>
    <p:extLst>
      <p:ext uri="{BB962C8B-B14F-4D97-AF65-F5344CB8AC3E}">
        <p14:creationId xmlns:p14="http://schemas.microsoft.com/office/powerpoint/2010/main" val="4209576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19</a:t>
            </a:fld>
            <a:endParaRPr lang="en-US"/>
          </a:p>
        </p:txBody>
      </p:sp>
    </p:spTree>
    <p:extLst>
      <p:ext uri="{BB962C8B-B14F-4D97-AF65-F5344CB8AC3E}">
        <p14:creationId xmlns:p14="http://schemas.microsoft.com/office/powerpoint/2010/main" val="283893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a:t>
            </a:fld>
            <a:endParaRPr lang="en-US"/>
          </a:p>
        </p:txBody>
      </p:sp>
    </p:spTree>
    <p:extLst>
      <p:ext uri="{BB962C8B-B14F-4D97-AF65-F5344CB8AC3E}">
        <p14:creationId xmlns:p14="http://schemas.microsoft.com/office/powerpoint/2010/main" val="1122203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20</a:t>
            </a:fld>
            <a:endParaRPr lang="en-US"/>
          </a:p>
        </p:txBody>
      </p:sp>
    </p:spTree>
    <p:extLst>
      <p:ext uri="{BB962C8B-B14F-4D97-AF65-F5344CB8AC3E}">
        <p14:creationId xmlns:p14="http://schemas.microsoft.com/office/powerpoint/2010/main" val="1049130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21</a:t>
            </a:fld>
            <a:endParaRPr lang="en-US"/>
          </a:p>
        </p:txBody>
      </p:sp>
    </p:spTree>
    <p:extLst>
      <p:ext uri="{BB962C8B-B14F-4D97-AF65-F5344CB8AC3E}">
        <p14:creationId xmlns:p14="http://schemas.microsoft.com/office/powerpoint/2010/main" val="1390531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我們來介紹瀏覽功能</a:t>
            </a:r>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22</a:t>
            </a:fld>
            <a:endParaRPr lang="en-US"/>
          </a:p>
        </p:txBody>
      </p:sp>
    </p:spTree>
    <p:extLst>
      <p:ext uri="{BB962C8B-B14F-4D97-AF65-F5344CB8AC3E}">
        <p14:creationId xmlns:p14="http://schemas.microsoft.com/office/powerpoint/2010/main" val="597171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091B29-4741-44E3-AE20-9E62E2A64E8C}" type="slidenum">
              <a:rPr lang="en-US" smtClean="0"/>
              <a:pPr/>
              <a:t>23</a:t>
            </a:fld>
            <a:endParaRPr lang="en-US"/>
          </a:p>
        </p:txBody>
      </p:sp>
    </p:spTree>
    <p:extLst>
      <p:ext uri="{BB962C8B-B14F-4D97-AF65-F5344CB8AC3E}">
        <p14:creationId xmlns:p14="http://schemas.microsoft.com/office/powerpoint/2010/main" val="4259916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我們來看 透過</a:t>
            </a:r>
            <a:r>
              <a:rPr lang="en-US" altLang="zh-TW" dirty="0"/>
              <a:t>browse</a:t>
            </a:r>
            <a:r>
              <a:rPr lang="zh-TW" altLang="en-US" dirty="0"/>
              <a:t>選擇</a:t>
            </a:r>
            <a:r>
              <a:rPr lang="en-US" altLang="zh-TW" dirty="0" err="1"/>
              <a:t>jornal</a:t>
            </a:r>
            <a:r>
              <a:rPr lang="en-US" altLang="zh-TW" baseline="0" dirty="0"/>
              <a:t> and Magazine</a:t>
            </a:r>
            <a:r>
              <a:rPr lang="zh-TW" altLang="en-US" baseline="0" dirty="0"/>
              <a:t>會來到 </a:t>
            </a:r>
            <a:r>
              <a:rPr lang="zh-TW" altLang="en-US" dirty="0"/>
              <a:t>期刊雜誌的瀏覽畫面 </a:t>
            </a:r>
            <a:endParaRPr lang="en-US" altLang="zh-TW" dirty="0"/>
          </a:p>
          <a:p>
            <a:r>
              <a:rPr lang="zh-TW" altLang="en-US" dirty="0"/>
              <a:t>期刊清單</a:t>
            </a:r>
            <a:endParaRPr lang="en-US" altLang="zh-TW" dirty="0"/>
          </a:p>
          <a:p>
            <a:r>
              <a:rPr lang="zh-TW" altLang="en-US" dirty="0"/>
              <a:t>檢索室輸入關鍵字</a:t>
            </a:r>
            <a:endParaRPr lang="en-US" altLang="zh-TW" dirty="0"/>
          </a:p>
          <a:p>
            <a:r>
              <a:rPr lang="zh-TW" altLang="en-US" dirty="0"/>
              <a:t>依字母排序</a:t>
            </a:r>
            <a:endParaRPr lang="en-US" altLang="zh-TW" dirty="0"/>
          </a:p>
          <a:p>
            <a:r>
              <a:rPr lang="zh-TW" altLang="en-US" dirty="0"/>
              <a:t>並選擇顯示的比數</a:t>
            </a:r>
          </a:p>
          <a:p>
            <a:endParaRPr lang="zh-TW" altLang="en-US" dirty="0"/>
          </a:p>
        </p:txBody>
      </p:sp>
      <p:sp>
        <p:nvSpPr>
          <p:cNvPr id="4" name="投影片編號版面配置區 3"/>
          <p:cNvSpPr>
            <a:spLocks noGrp="1"/>
          </p:cNvSpPr>
          <p:nvPr>
            <p:ph type="sldNum" sz="quarter" idx="10"/>
          </p:nvPr>
        </p:nvSpPr>
        <p:spPr/>
        <p:txBody>
          <a:bodyPr/>
          <a:lstStyle/>
          <a:p>
            <a:fld id="{D1091B29-4741-44E3-AE20-9E62E2A64E8C}" type="slidenum">
              <a:rPr lang="en-US" smtClean="0"/>
              <a:pPr/>
              <a:t>24</a:t>
            </a:fld>
            <a:endParaRPr lang="en-US"/>
          </a:p>
        </p:txBody>
      </p:sp>
    </p:spTree>
    <p:extLst>
      <p:ext uri="{BB962C8B-B14F-4D97-AF65-F5344CB8AC3E}">
        <p14:creationId xmlns:p14="http://schemas.microsoft.com/office/powerpoint/2010/main" val="2260374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依照</a:t>
            </a:r>
            <a:r>
              <a:rPr lang="en-US" altLang="zh-TW" dirty="0"/>
              <a:t>tile </a:t>
            </a:r>
            <a:r>
              <a:rPr lang="zh-TW" altLang="en-US" dirty="0"/>
              <a:t>下關鍵字</a:t>
            </a:r>
            <a:endParaRPr lang="en-US" altLang="zh-TW" dirty="0"/>
          </a:p>
          <a:p>
            <a:r>
              <a:rPr lang="zh-TW" altLang="en-US" dirty="0"/>
              <a:t>或依照主題找尋你要的期刊</a:t>
            </a:r>
          </a:p>
        </p:txBody>
      </p:sp>
      <p:sp>
        <p:nvSpPr>
          <p:cNvPr id="4" name="投影片編號版面配置區 3"/>
          <p:cNvSpPr>
            <a:spLocks noGrp="1"/>
          </p:cNvSpPr>
          <p:nvPr>
            <p:ph type="sldNum" sz="quarter" idx="10"/>
          </p:nvPr>
        </p:nvSpPr>
        <p:spPr/>
        <p:txBody>
          <a:bodyPr/>
          <a:lstStyle/>
          <a:p>
            <a:fld id="{DFF362D4-5DD5-1441-A093-8EF5773AF7CF}" type="slidenum">
              <a:rPr lang="en-US" smtClean="0"/>
              <a:t>25</a:t>
            </a:fld>
            <a:endParaRPr lang="en-US"/>
          </a:p>
        </p:txBody>
      </p:sp>
    </p:spTree>
    <p:extLst>
      <p:ext uri="{BB962C8B-B14F-4D97-AF65-F5344CB8AC3E}">
        <p14:creationId xmlns:p14="http://schemas.microsoft.com/office/powerpoint/2010/main" val="897474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假設我們要查詢跟網路相關的期刊有哪些</a:t>
            </a:r>
            <a:endParaRPr lang="en-US" altLang="zh-TW" dirty="0"/>
          </a:p>
          <a:p>
            <a:r>
              <a:rPr lang="zh-TW" altLang="en-US" dirty="0"/>
              <a:t>我們可以再檢索室</a:t>
            </a:r>
            <a:r>
              <a:rPr lang="en-US" altLang="zh-TW" dirty="0"/>
              <a:t>KEY </a:t>
            </a:r>
            <a:r>
              <a:rPr lang="zh-TW" altLang="en-US" dirty="0"/>
              <a:t>上</a:t>
            </a:r>
            <a:r>
              <a:rPr lang="en-US" altLang="zh-TW" dirty="0"/>
              <a:t>NETWORK</a:t>
            </a:r>
            <a:r>
              <a:rPr lang="zh-TW" altLang="en-US" dirty="0"/>
              <a:t>關鍵字，</a:t>
            </a:r>
            <a:endParaRPr lang="en-US" altLang="zh-TW" dirty="0"/>
          </a:p>
          <a:p>
            <a:r>
              <a:rPr lang="zh-TW" altLang="en-US" dirty="0"/>
              <a:t>注意喔這邊是依照期刊名稱做關鍵字</a:t>
            </a:r>
            <a:endParaRPr lang="en-US" altLang="zh-TW" dirty="0"/>
          </a:p>
          <a:p>
            <a:r>
              <a:rPr lang="zh-TW" altLang="en-US" dirty="0"/>
              <a:t>所以出來的結果都是帶有關鍵字的期刊名稱</a:t>
            </a:r>
            <a:endParaRPr lang="en-US" altLang="zh-TW" dirty="0"/>
          </a:p>
          <a:p>
            <a:r>
              <a:rPr lang="zh-TW" altLang="en-US" dirty="0"/>
              <a:t>接著一樣可以設定顯示筆數，依照一個排序條件</a:t>
            </a:r>
            <a:r>
              <a:rPr lang="en-US" altLang="zh-TW" dirty="0"/>
              <a:t>(</a:t>
            </a:r>
            <a:r>
              <a:rPr lang="zh-TW" altLang="en-US" dirty="0"/>
              <a:t>一開始設定是在相關性、也有依照新舊程度排序、引用程度排序、以及字母排序，滿推薦同學在第一次查詢時使用引用次數排序來決定自己優先參考的文章，剛剛也有提到引用程度越大，其文章越具權威性</a:t>
            </a:r>
            <a:endParaRPr lang="en-US" altLang="zh-TW" dirty="0"/>
          </a:p>
          <a:p>
            <a:r>
              <a:rPr lang="zh-TW" altLang="en-US" dirty="0"/>
              <a:t>左邊欄位可以依照年粉出版社主題等等做個資料限縮的部分</a:t>
            </a:r>
            <a:endParaRPr lang="en-US" altLang="zh-TW"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26</a:t>
            </a:fld>
            <a:endParaRPr lang="en-US"/>
          </a:p>
        </p:txBody>
      </p:sp>
    </p:spTree>
    <p:extLst>
      <p:ext uri="{BB962C8B-B14F-4D97-AF65-F5344CB8AC3E}">
        <p14:creationId xmlns:p14="http://schemas.microsoft.com/office/powerpoint/2010/main" val="3510088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以</a:t>
            </a:r>
            <a:r>
              <a:rPr lang="en-US" altLang="zh-TW" dirty="0"/>
              <a:t>IEEE NETWORK</a:t>
            </a:r>
            <a:r>
              <a:rPr lang="zh-TW" altLang="en-US" dirty="0"/>
              <a:t>做期刊雜誌瀏覽頁面舉例</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27</a:t>
            </a:fld>
            <a:endParaRPr lang="en-US"/>
          </a:p>
        </p:txBody>
      </p:sp>
    </p:spTree>
    <p:extLst>
      <p:ext uri="{BB962C8B-B14F-4D97-AF65-F5344CB8AC3E}">
        <p14:creationId xmlns:p14="http://schemas.microsoft.com/office/powerpoint/2010/main" val="703516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About </a:t>
            </a:r>
            <a:r>
              <a:rPr lang="en-US" altLang="zh-TW" dirty="0" err="1"/>
              <a:t>Jornal</a:t>
            </a:r>
            <a:r>
              <a:rPr lang="en-US" altLang="zh-TW" dirty="0"/>
              <a:t> </a:t>
            </a:r>
            <a:r>
              <a:rPr lang="zh-TW" altLang="en-US" dirty="0"/>
              <a:t>介紹 </a:t>
            </a:r>
          </a:p>
        </p:txBody>
      </p:sp>
      <p:sp>
        <p:nvSpPr>
          <p:cNvPr id="4" name="投影片編號版面配置區 3"/>
          <p:cNvSpPr>
            <a:spLocks noGrp="1"/>
          </p:cNvSpPr>
          <p:nvPr>
            <p:ph type="sldNum" sz="quarter" idx="10"/>
          </p:nvPr>
        </p:nvSpPr>
        <p:spPr/>
        <p:txBody>
          <a:bodyPr/>
          <a:lstStyle/>
          <a:p>
            <a:fld id="{DFF362D4-5DD5-1441-A093-8EF5773AF7CF}" type="slidenum">
              <a:rPr lang="en-US" smtClean="0"/>
              <a:t>28</a:t>
            </a:fld>
            <a:endParaRPr lang="en-US"/>
          </a:p>
        </p:txBody>
      </p:sp>
    </p:spTree>
    <p:extLst>
      <p:ext uri="{BB962C8B-B14F-4D97-AF65-F5344CB8AC3E}">
        <p14:creationId xmlns:p14="http://schemas.microsoft.com/office/powerpoint/2010/main" val="69588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Citation map </a:t>
            </a:r>
            <a:r>
              <a:rPr lang="zh-TW" altLang="en-US" dirty="0"/>
              <a:t>可以快速幫你整理出此篇文章所用的</a:t>
            </a:r>
            <a:r>
              <a:rPr lang="en-US" altLang="zh-TW" dirty="0" err="1"/>
              <a:t>refernce</a:t>
            </a:r>
            <a:r>
              <a:rPr lang="zh-TW" altLang="en-US" dirty="0"/>
              <a:t>以及</a:t>
            </a:r>
            <a:r>
              <a:rPr lang="en-US" altLang="zh-TW" dirty="0"/>
              <a:t>citation</a:t>
            </a:r>
            <a:r>
              <a:rPr lang="zh-TW" altLang="en-US" dirty="0"/>
              <a:t>列表</a:t>
            </a:r>
            <a:endParaRPr lang="en-US" altLang="zh-TW" dirty="0"/>
          </a:p>
          <a:p>
            <a:r>
              <a:rPr lang="zh-TW" altLang="en-US" dirty="0"/>
              <a:t>你可以查看這篇文章的來龍去脈</a:t>
            </a:r>
          </a:p>
        </p:txBody>
      </p:sp>
      <p:sp>
        <p:nvSpPr>
          <p:cNvPr id="4" name="投影片編號版面配置區 3"/>
          <p:cNvSpPr>
            <a:spLocks noGrp="1"/>
          </p:cNvSpPr>
          <p:nvPr>
            <p:ph type="sldNum" sz="quarter" idx="10"/>
          </p:nvPr>
        </p:nvSpPr>
        <p:spPr/>
        <p:txBody>
          <a:bodyPr/>
          <a:lstStyle/>
          <a:p>
            <a:fld id="{DFF362D4-5DD5-1441-A093-8EF5773AF7CF}" type="slidenum">
              <a:rPr lang="en-US" smtClean="0"/>
              <a:t>31</a:t>
            </a:fld>
            <a:endParaRPr lang="en-US"/>
          </a:p>
        </p:txBody>
      </p:sp>
    </p:spTree>
    <p:extLst>
      <p:ext uri="{BB962C8B-B14F-4D97-AF65-F5344CB8AC3E}">
        <p14:creationId xmlns:p14="http://schemas.microsoft.com/office/powerpoint/2010/main" val="346437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p:cNvSpPr>
            <a:spLocks noGrp="1" noRot="1" noChangeAspect="1" noTextEdit="1"/>
          </p:cNvSpPr>
          <p:nvPr>
            <p:ph type="sldImg"/>
          </p:nvPr>
        </p:nvSpPr>
        <p:spPr>
          <a:ln/>
        </p:spPr>
      </p:sp>
      <p:sp>
        <p:nvSpPr>
          <p:cNvPr id="880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itchFamily="2" charset="2"/>
              <a:buNone/>
            </a:pPr>
            <a:endParaRPr lang="en-US" altLang="zh-TW" sz="1200" b="1" dirty="0">
              <a:solidFill>
                <a:schemeClr val="tx2"/>
              </a:solidFill>
              <a:latin typeface="+mn-ea"/>
            </a:endParaRPr>
          </a:p>
          <a:p>
            <a:endParaRPr lang="zh-CN" altLang="en-US" dirty="0">
              <a:latin typeface="Arial" pitchFamily="34" charset="0"/>
            </a:endParaRPr>
          </a:p>
        </p:txBody>
      </p:sp>
      <p:sp>
        <p:nvSpPr>
          <p:cNvPr id="880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2200">
                <a:solidFill>
                  <a:schemeClr val="tx1"/>
                </a:solidFill>
                <a:latin typeface="Arial" pitchFamily="34" charset="0"/>
                <a:ea typeface="宋体" pitchFamily="2" charset="-122"/>
              </a:defRPr>
            </a:lvl1pPr>
            <a:lvl2pPr marL="685817" indent="-263776" defTabSz="914423" eaLnBrk="0" hangingPunct="0">
              <a:defRPr sz="2200">
                <a:solidFill>
                  <a:schemeClr val="tx1"/>
                </a:solidFill>
                <a:latin typeface="Arial" pitchFamily="34" charset="0"/>
                <a:ea typeface="宋体" pitchFamily="2" charset="-122"/>
              </a:defRPr>
            </a:lvl2pPr>
            <a:lvl3pPr marL="1055103" indent="-211021" defTabSz="914423" eaLnBrk="0" hangingPunct="0">
              <a:defRPr sz="2200">
                <a:solidFill>
                  <a:schemeClr val="tx1"/>
                </a:solidFill>
                <a:latin typeface="Arial" pitchFamily="34" charset="0"/>
                <a:ea typeface="宋体" pitchFamily="2" charset="-122"/>
              </a:defRPr>
            </a:lvl3pPr>
            <a:lvl4pPr marL="1477145" indent="-211021" defTabSz="914423" eaLnBrk="0" hangingPunct="0">
              <a:defRPr sz="2200">
                <a:solidFill>
                  <a:schemeClr val="tx1"/>
                </a:solidFill>
                <a:latin typeface="Arial" pitchFamily="34" charset="0"/>
                <a:ea typeface="宋体" pitchFamily="2" charset="-122"/>
              </a:defRPr>
            </a:lvl4pPr>
            <a:lvl5pPr marL="1899186" indent="-211021" defTabSz="914423" eaLnBrk="0" hangingPunct="0">
              <a:defRPr sz="2200">
                <a:solidFill>
                  <a:schemeClr val="tx1"/>
                </a:solidFill>
                <a:latin typeface="Arial" pitchFamily="34" charset="0"/>
                <a:ea typeface="宋体" pitchFamily="2" charset="-122"/>
              </a:defRPr>
            </a:lvl5pPr>
            <a:lvl6pPr marL="2321227" indent="-211021" defTabSz="914423" eaLnBrk="0" fontAlgn="base" hangingPunct="0">
              <a:spcBef>
                <a:spcPct val="0"/>
              </a:spcBef>
              <a:spcAft>
                <a:spcPct val="0"/>
              </a:spcAft>
              <a:defRPr sz="2200">
                <a:solidFill>
                  <a:schemeClr val="tx1"/>
                </a:solidFill>
                <a:latin typeface="Arial" pitchFamily="34" charset="0"/>
                <a:ea typeface="宋体" pitchFamily="2" charset="-122"/>
              </a:defRPr>
            </a:lvl6pPr>
            <a:lvl7pPr marL="2743269" indent="-211021" defTabSz="914423" eaLnBrk="0" fontAlgn="base" hangingPunct="0">
              <a:spcBef>
                <a:spcPct val="0"/>
              </a:spcBef>
              <a:spcAft>
                <a:spcPct val="0"/>
              </a:spcAft>
              <a:defRPr sz="2200">
                <a:solidFill>
                  <a:schemeClr val="tx1"/>
                </a:solidFill>
                <a:latin typeface="Arial" pitchFamily="34" charset="0"/>
                <a:ea typeface="宋体" pitchFamily="2" charset="-122"/>
              </a:defRPr>
            </a:lvl7pPr>
            <a:lvl8pPr marL="3165310" indent="-211021" defTabSz="914423" eaLnBrk="0" fontAlgn="base" hangingPunct="0">
              <a:spcBef>
                <a:spcPct val="0"/>
              </a:spcBef>
              <a:spcAft>
                <a:spcPct val="0"/>
              </a:spcAft>
              <a:defRPr sz="2200">
                <a:solidFill>
                  <a:schemeClr val="tx1"/>
                </a:solidFill>
                <a:latin typeface="Arial" pitchFamily="34" charset="0"/>
                <a:ea typeface="宋体" pitchFamily="2" charset="-122"/>
              </a:defRPr>
            </a:lvl8pPr>
            <a:lvl9pPr marL="3587351" indent="-211021" defTabSz="914423" eaLnBrk="0" fontAlgn="base" hangingPunct="0">
              <a:spcBef>
                <a:spcPct val="0"/>
              </a:spcBef>
              <a:spcAft>
                <a:spcPct val="0"/>
              </a:spcAft>
              <a:defRPr sz="2200">
                <a:solidFill>
                  <a:schemeClr val="tx1"/>
                </a:solidFill>
                <a:latin typeface="Arial" pitchFamily="34" charset="0"/>
                <a:ea typeface="宋体" pitchFamily="2" charset="-122"/>
              </a:defRPr>
            </a:lvl9pPr>
          </a:lstStyle>
          <a:p>
            <a:fld id="{FCD96030-D7D1-4B4D-A588-FECB60558BBF}" type="slidenum">
              <a:rPr lang="en-US" altLang="zh-CN" sz="1200">
                <a:ea typeface="ＭＳ Ｐゴシック" pitchFamily="34" charset="-128"/>
              </a:rPr>
              <a:pPr/>
              <a:t>3</a:t>
            </a:fld>
            <a:endParaRPr lang="en-US" altLang="zh-CN" sz="120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1091B29-4741-44E3-AE20-9E62E2A64E8C}" type="slidenum">
              <a:rPr lang="en-US" smtClean="0"/>
              <a:pPr/>
              <a:t>32</a:t>
            </a:fld>
            <a:endParaRPr lang="en-US"/>
          </a:p>
        </p:txBody>
      </p:sp>
    </p:spTree>
    <p:extLst>
      <p:ext uri="{BB962C8B-B14F-4D97-AF65-F5344CB8AC3E}">
        <p14:creationId xmlns:p14="http://schemas.microsoft.com/office/powerpoint/2010/main" val="1936414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33</a:t>
            </a:fld>
            <a:endParaRPr lang="en-US"/>
          </a:p>
        </p:txBody>
      </p:sp>
    </p:spTree>
    <p:extLst>
      <p:ext uri="{BB962C8B-B14F-4D97-AF65-F5344CB8AC3E}">
        <p14:creationId xmlns:p14="http://schemas.microsoft.com/office/powerpoint/2010/main" val="1954847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34</a:t>
            </a:fld>
            <a:endParaRPr lang="en-US"/>
          </a:p>
        </p:txBody>
      </p:sp>
    </p:spTree>
    <p:extLst>
      <p:ext uri="{BB962C8B-B14F-4D97-AF65-F5344CB8AC3E}">
        <p14:creationId xmlns:p14="http://schemas.microsoft.com/office/powerpoint/2010/main" val="2658963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35</a:t>
            </a:fld>
            <a:endParaRPr lang="en-US"/>
          </a:p>
        </p:txBody>
      </p:sp>
    </p:spTree>
    <p:extLst>
      <p:ext uri="{BB962C8B-B14F-4D97-AF65-F5344CB8AC3E}">
        <p14:creationId xmlns:p14="http://schemas.microsoft.com/office/powerpoint/2010/main" val="33886852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37</a:t>
            </a:fld>
            <a:endParaRPr lang="en-US"/>
          </a:p>
        </p:txBody>
      </p:sp>
    </p:spTree>
    <p:extLst>
      <p:ext uri="{BB962C8B-B14F-4D97-AF65-F5344CB8AC3E}">
        <p14:creationId xmlns:p14="http://schemas.microsoft.com/office/powerpoint/2010/main" val="3960280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進入後首先可以看到一個文摘頁面</a:t>
            </a:r>
            <a:endParaRPr lang="en-US" altLang="zh-TW" dirty="0"/>
          </a:p>
          <a:p>
            <a:r>
              <a:rPr lang="zh-TW" altLang="en-US" dirty="0"/>
              <a:t>文摘代表者作者這篇文章所表達的內容</a:t>
            </a:r>
            <a:endParaRPr lang="en-US" altLang="zh-TW" dirty="0"/>
          </a:p>
          <a:p>
            <a:r>
              <a:rPr lang="zh-TW" altLang="en-US" dirty="0"/>
              <a:t>透過文摘頁面可以幫助你掌握全文關鍵，再決定是否進一步閱覽全文。</a:t>
            </a:r>
            <a:endParaRPr lang="en-US" altLang="zh-TW" dirty="0"/>
          </a:p>
          <a:p>
            <a:r>
              <a:rPr lang="zh-TW" altLang="en-US" dirty="0"/>
              <a:t>也提供許多關於此篇文章的</a:t>
            </a:r>
            <a:r>
              <a:rPr lang="en-US" altLang="zh-TW" dirty="0"/>
              <a:t>icon </a:t>
            </a:r>
            <a:r>
              <a:rPr lang="zh-TW" altLang="en-US" dirty="0"/>
              <a:t>像圖表阿參考文獻等等讓你豪不費力的可以輕鬆點選</a:t>
            </a:r>
            <a:endParaRPr lang="en-US" altLang="zh-TW" dirty="0"/>
          </a:p>
          <a:p>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38</a:t>
            </a:fld>
            <a:endParaRPr lang="en-US"/>
          </a:p>
        </p:txBody>
      </p:sp>
    </p:spTree>
    <p:extLst>
      <p:ext uri="{BB962C8B-B14F-4D97-AF65-F5344CB8AC3E}">
        <p14:creationId xmlns:p14="http://schemas.microsoft.com/office/powerpoint/2010/main" val="2468921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39</a:t>
            </a:fld>
            <a:endParaRPr lang="en-US"/>
          </a:p>
        </p:txBody>
      </p:sp>
    </p:spTree>
    <p:extLst>
      <p:ext uri="{BB962C8B-B14F-4D97-AF65-F5344CB8AC3E}">
        <p14:creationId xmlns:p14="http://schemas.microsoft.com/office/powerpoint/2010/main" val="27008893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接著來交各為如何檢索</a:t>
            </a:r>
            <a:endParaRPr lang="en-US" altLang="zh-TW"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40</a:t>
            </a:fld>
            <a:endParaRPr lang="en-US"/>
          </a:p>
        </p:txBody>
      </p:sp>
    </p:spTree>
    <p:extLst>
      <p:ext uri="{BB962C8B-B14F-4D97-AF65-F5344CB8AC3E}">
        <p14:creationId xmlns:p14="http://schemas.microsoft.com/office/powerpoint/2010/main" val="1532806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09462B13-C898-4D41-B12E-56FA07CF06AB}" type="slidenum">
              <a:rPr lang="en-US" altLang="zh-TW" sz="1200">
                <a:solidFill>
                  <a:srgbClr val="000000"/>
                </a:solidFill>
                <a:latin typeface="Times New Roman" panose="02020603050405020304" pitchFamily="18" charset="0"/>
                <a:ea typeface="新細明體" panose="02020500000000000000" pitchFamily="18" charset="-120"/>
              </a:rPr>
              <a:pPr eaLnBrk="1"/>
              <a:t>41</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5171"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5172"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zh-TW" dirty="0"/>
          </a:p>
        </p:txBody>
      </p:sp>
    </p:spTree>
    <p:extLst>
      <p:ext uri="{BB962C8B-B14F-4D97-AF65-F5344CB8AC3E}">
        <p14:creationId xmlns:p14="http://schemas.microsoft.com/office/powerpoint/2010/main" val="34179045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09462B13-C898-4D41-B12E-56FA07CF06AB}" type="slidenum">
              <a:rPr lang="en-US" altLang="zh-TW" sz="1200">
                <a:solidFill>
                  <a:srgbClr val="000000"/>
                </a:solidFill>
                <a:latin typeface="Times New Roman" panose="02020603050405020304" pitchFamily="18" charset="0"/>
                <a:ea typeface="新細明體" panose="02020500000000000000" pitchFamily="18" charset="-120"/>
              </a:rPr>
              <a:pPr eaLnBrk="1"/>
              <a:t>42</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5171"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5172"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zh-TW" dirty="0"/>
          </a:p>
        </p:txBody>
      </p:sp>
    </p:spTree>
    <p:extLst>
      <p:ext uri="{BB962C8B-B14F-4D97-AF65-F5344CB8AC3E}">
        <p14:creationId xmlns:p14="http://schemas.microsoft.com/office/powerpoint/2010/main" val="3417904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2200">
                <a:solidFill>
                  <a:schemeClr val="tx1"/>
                </a:solidFill>
                <a:latin typeface="Arial" pitchFamily="34" charset="0"/>
                <a:ea typeface="宋体" pitchFamily="2" charset="-122"/>
              </a:defRPr>
            </a:lvl1pPr>
            <a:lvl2pPr marL="685817" indent="-263776" defTabSz="914423" eaLnBrk="0" hangingPunct="0">
              <a:defRPr sz="2200">
                <a:solidFill>
                  <a:schemeClr val="tx1"/>
                </a:solidFill>
                <a:latin typeface="Arial" pitchFamily="34" charset="0"/>
                <a:ea typeface="宋体" pitchFamily="2" charset="-122"/>
              </a:defRPr>
            </a:lvl2pPr>
            <a:lvl3pPr marL="1055103" indent="-211021" defTabSz="914423" eaLnBrk="0" hangingPunct="0">
              <a:defRPr sz="2200">
                <a:solidFill>
                  <a:schemeClr val="tx1"/>
                </a:solidFill>
                <a:latin typeface="Arial" pitchFamily="34" charset="0"/>
                <a:ea typeface="宋体" pitchFamily="2" charset="-122"/>
              </a:defRPr>
            </a:lvl3pPr>
            <a:lvl4pPr marL="1477145" indent="-211021" defTabSz="914423" eaLnBrk="0" hangingPunct="0">
              <a:defRPr sz="2200">
                <a:solidFill>
                  <a:schemeClr val="tx1"/>
                </a:solidFill>
                <a:latin typeface="Arial" pitchFamily="34" charset="0"/>
                <a:ea typeface="宋体" pitchFamily="2" charset="-122"/>
              </a:defRPr>
            </a:lvl4pPr>
            <a:lvl5pPr marL="1899186" indent="-211021" defTabSz="914423" eaLnBrk="0" hangingPunct="0">
              <a:defRPr sz="2200">
                <a:solidFill>
                  <a:schemeClr val="tx1"/>
                </a:solidFill>
                <a:latin typeface="Arial" pitchFamily="34" charset="0"/>
                <a:ea typeface="宋体" pitchFamily="2" charset="-122"/>
              </a:defRPr>
            </a:lvl5pPr>
            <a:lvl6pPr marL="2321227" indent="-211021" defTabSz="914423" eaLnBrk="0" fontAlgn="base" hangingPunct="0">
              <a:spcBef>
                <a:spcPct val="0"/>
              </a:spcBef>
              <a:spcAft>
                <a:spcPct val="0"/>
              </a:spcAft>
              <a:defRPr sz="2200">
                <a:solidFill>
                  <a:schemeClr val="tx1"/>
                </a:solidFill>
                <a:latin typeface="Arial" pitchFamily="34" charset="0"/>
                <a:ea typeface="宋体" pitchFamily="2" charset="-122"/>
              </a:defRPr>
            </a:lvl6pPr>
            <a:lvl7pPr marL="2743269" indent="-211021" defTabSz="914423" eaLnBrk="0" fontAlgn="base" hangingPunct="0">
              <a:spcBef>
                <a:spcPct val="0"/>
              </a:spcBef>
              <a:spcAft>
                <a:spcPct val="0"/>
              </a:spcAft>
              <a:defRPr sz="2200">
                <a:solidFill>
                  <a:schemeClr val="tx1"/>
                </a:solidFill>
                <a:latin typeface="Arial" pitchFamily="34" charset="0"/>
                <a:ea typeface="宋体" pitchFamily="2" charset="-122"/>
              </a:defRPr>
            </a:lvl7pPr>
            <a:lvl8pPr marL="3165310" indent="-211021" defTabSz="914423" eaLnBrk="0" fontAlgn="base" hangingPunct="0">
              <a:spcBef>
                <a:spcPct val="0"/>
              </a:spcBef>
              <a:spcAft>
                <a:spcPct val="0"/>
              </a:spcAft>
              <a:defRPr sz="2200">
                <a:solidFill>
                  <a:schemeClr val="tx1"/>
                </a:solidFill>
                <a:latin typeface="Arial" pitchFamily="34" charset="0"/>
                <a:ea typeface="宋体" pitchFamily="2" charset="-122"/>
              </a:defRPr>
            </a:lvl8pPr>
            <a:lvl9pPr marL="3587351" indent="-211021" defTabSz="914423" eaLnBrk="0" fontAlgn="base" hangingPunct="0">
              <a:spcBef>
                <a:spcPct val="0"/>
              </a:spcBef>
              <a:spcAft>
                <a:spcPct val="0"/>
              </a:spcAft>
              <a:defRPr sz="2200">
                <a:solidFill>
                  <a:schemeClr val="tx1"/>
                </a:solidFill>
                <a:latin typeface="Arial" pitchFamily="34" charset="0"/>
                <a:ea typeface="宋体" pitchFamily="2" charset="-122"/>
              </a:defRPr>
            </a:lvl9pPr>
          </a:lstStyle>
          <a:p>
            <a:fld id="{56E8C7B9-4FFC-451E-A629-3089977472DF}" type="slidenum">
              <a:rPr lang="en-US" altLang="zh-CN" sz="1200">
                <a:ea typeface="ＭＳ Ｐゴシック" pitchFamily="34" charset="-128"/>
              </a:rPr>
              <a:pPr/>
              <a:t>4</a:t>
            </a:fld>
            <a:endParaRPr lang="en-US" altLang="zh-CN" sz="1200">
              <a:ea typeface="ＭＳ Ｐゴシック" pitchFamily="34" charset="-128"/>
            </a:endParaRPr>
          </a:p>
        </p:txBody>
      </p:sp>
      <p:sp>
        <p:nvSpPr>
          <p:cNvPr id="89091" name="Rectangle 2"/>
          <p:cNvSpPr>
            <a:spLocks noGrp="1" noRot="1" noChangeAspect="1" noChangeArrowheads="1" noTextEdit="1"/>
          </p:cNvSpPr>
          <p:nvPr>
            <p:ph type="sldImg"/>
          </p:nvPr>
        </p:nvSpPr>
        <p:spPr>
          <a:xfrm>
            <a:off x="1143000" y="687388"/>
            <a:ext cx="4572000" cy="3429000"/>
          </a:xfrm>
          <a:ln/>
        </p:spPr>
      </p:sp>
      <p:sp>
        <p:nvSpPr>
          <p:cNvPr id="89092" name="Rectangle 3"/>
          <p:cNvSpPr>
            <a:spLocks noGrp="1" noChangeArrowheads="1"/>
          </p:cNvSpPr>
          <p:nvPr>
            <p:ph type="body" idx="1"/>
          </p:nvPr>
        </p:nvSpPr>
        <p:spPr>
          <a:xfrm>
            <a:off x="685494" y="4342939"/>
            <a:ext cx="5487013" cy="41131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宋体" pitchFamily="2" charset="-122"/>
              <a:ea typeface="宋体" pitchFamily="2"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919086" y="8000451"/>
            <a:ext cx="2996571" cy="41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SzPct val="45000"/>
              <a:buFont typeface="Wingdings" panose="05000000000000000000" pitchFamily="2" charset="2"/>
              <a:buNone/>
            </a:pPr>
            <a:fld id="{FBA922F9-EECC-4B94-9CEB-4BFB14BDBCDA}" type="slidenum">
              <a:rPr lang="en-US" altLang="zh-TW" sz="1200">
                <a:solidFill>
                  <a:srgbClr val="000000"/>
                </a:solidFill>
                <a:latin typeface="Times New Roman" panose="02020603050405020304" pitchFamily="18" charset="0"/>
                <a:ea typeface="新細明體" panose="02020500000000000000" pitchFamily="18" charset="-120"/>
              </a:rPr>
              <a:pPr algn="r" eaLnBrk="1" hangingPunct="1">
                <a:buSzPct val="45000"/>
                <a:buFont typeface="Wingdings" panose="05000000000000000000" pitchFamily="2" charset="2"/>
                <a:buNone/>
              </a:pPr>
              <a:t>43</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6195"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6196"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TW" altLang="en-US" dirty="0"/>
              <a:t>假設我們針對所有文章想了解跟雲端運算相關的文章</a:t>
            </a:r>
            <a:endParaRPr lang="en-US" altLang="zh-TW" dirty="0"/>
          </a:p>
          <a:p>
            <a:r>
              <a:rPr lang="zh-TW" altLang="en-US" dirty="0"/>
              <a:t>注意這邊檢索室只認定英文的部分，輸入完</a:t>
            </a:r>
            <a:r>
              <a:rPr lang="en-US" altLang="zh-TW" dirty="0"/>
              <a:t>cloud</a:t>
            </a:r>
            <a:r>
              <a:rPr lang="en-US" altLang="zh-TW" baseline="0" dirty="0"/>
              <a:t> computing</a:t>
            </a:r>
            <a:r>
              <a:rPr lang="zh-TW" altLang="en-US" baseline="0" dirty="0"/>
              <a:t>來到這樣的一個畫面</a:t>
            </a:r>
            <a:endParaRPr lang="en-US" altLang="zh-TW" baseline="0" dirty="0"/>
          </a:p>
          <a:p>
            <a:r>
              <a:rPr lang="zh-TW" altLang="en-US" baseline="0" dirty="0"/>
              <a:t>你可以再次輸入關鍵字</a:t>
            </a:r>
            <a:r>
              <a:rPr lang="en-US" altLang="zh-TW" baseline="0" dirty="0"/>
              <a:t>(</a:t>
            </a:r>
            <a:r>
              <a:rPr lang="zh-TW" altLang="en-US" baseline="0" dirty="0"/>
              <a:t>例如雲段應用在哪方面尚</a:t>
            </a:r>
            <a:r>
              <a:rPr lang="en-US" altLang="zh-TW" baseline="0" dirty="0"/>
              <a:t>)</a:t>
            </a:r>
          </a:p>
          <a:p>
            <a:r>
              <a:rPr lang="zh-TW" altLang="en-US" dirty="0"/>
              <a:t>以及更具左側欄位多重檢索列包含年份作者等更進一步的來限縮查找範圍</a:t>
            </a:r>
            <a:endParaRPr lang="en-US" altLang="zh-TW" dirty="0"/>
          </a:p>
          <a:p>
            <a:r>
              <a:rPr lang="zh-TW" altLang="en-US" dirty="0"/>
              <a:t>右上方一樣可以依照排序來顯示檢索結果</a:t>
            </a:r>
            <a:endParaRPr lang="zh-TW" altLang="zh-TW" dirty="0"/>
          </a:p>
          <a:p>
            <a:endParaRPr lang="zh-TW" altLang="zh-TW" dirty="0"/>
          </a:p>
        </p:txBody>
      </p:sp>
    </p:spTree>
    <p:extLst>
      <p:ext uri="{BB962C8B-B14F-4D97-AF65-F5344CB8AC3E}">
        <p14:creationId xmlns:p14="http://schemas.microsoft.com/office/powerpoint/2010/main" val="2872252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919086" y="8000451"/>
            <a:ext cx="2996571" cy="41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SzPct val="45000"/>
              <a:buFont typeface="Wingdings" panose="05000000000000000000" pitchFamily="2" charset="2"/>
              <a:buNone/>
            </a:pPr>
            <a:fld id="{FBA922F9-EECC-4B94-9CEB-4BFB14BDBCDA}" type="slidenum">
              <a:rPr lang="en-US" altLang="zh-TW" sz="1200">
                <a:solidFill>
                  <a:srgbClr val="000000"/>
                </a:solidFill>
                <a:latin typeface="Times New Roman" panose="02020603050405020304" pitchFamily="18" charset="0"/>
                <a:ea typeface="新細明體" panose="02020500000000000000" pitchFamily="18" charset="-120"/>
              </a:rPr>
              <a:pPr algn="r" eaLnBrk="1" hangingPunct="1">
                <a:buSzPct val="45000"/>
                <a:buFont typeface="Wingdings" panose="05000000000000000000" pitchFamily="2" charset="2"/>
                <a:buNone/>
              </a:pPr>
              <a:t>44</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6195"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6196"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zh-TW" dirty="0"/>
          </a:p>
        </p:txBody>
      </p:sp>
    </p:spTree>
    <p:extLst>
      <p:ext uri="{BB962C8B-B14F-4D97-AF65-F5344CB8AC3E}">
        <p14:creationId xmlns:p14="http://schemas.microsoft.com/office/powerpoint/2010/main" val="37065099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919086" y="8000451"/>
            <a:ext cx="2996571" cy="41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SzPct val="45000"/>
              <a:buFont typeface="Wingdings" panose="05000000000000000000" pitchFamily="2" charset="2"/>
              <a:buNone/>
            </a:pPr>
            <a:fld id="{FBA922F9-EECC-4B94-9CEB-4BFB14BDBCDA}" type="slidenum">
              <a:rPr lang="en-US" altLang="zh-TW" sz="1200">
                <a:solidFill>
                  <a:srgbClr val="000000"/>
                </a:solidFill>
                <a:latin typeface="Times New Roman" panose="02020603050405020304" pitchFamily="18" charset="0"/>
                <a:ea typeface="新細明體" panose="02020500000000000000" pitchFamily="18" charset="-120"/>
              </a:rPr>
              <a:pPr algn="r" eaLnBrk="1" hangingPunct="1">
                <a:buSzPct val="45000"/>
                <a:buFont typeface="Wingdings" panose="05000000000000000000" pitchFamily="2" charset="2"/>
                <a:buNone/>
              </a:pPr>
              <a:t>45</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6195"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6196"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zh-TW" dirty="0"/>
          </a:p>
        </p:txBody>
      </p:sp>
    </p:spTree>
    <p:extLst>
      <p:ext uri="{BB962C8B-B14F-4D97-AF65-F5344CB8AC3E}">
        <p14:creationId xmlns:p14="http://schemas.microsoft.com/office/powerpoint/2010/main" val="16346628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919086" y="8000451"/>
            <a:ext cx="2996571" cy="41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SzPct val="45000"/>
              <a:buFont typeface="Wingdings" panose="05000000000000000000" pitchFamily="2" charset="2"/>
              <a:buNone/>
            </a:pPr>
            <a:fld id="{FBA922F9-EECC-4B94-9CEB-4BFB14BDBCDA}" type="slidenum">
              <a:rPr lang="en-US" altLang="zh-TW" sz="1200">
                <a:solidFill>
                  <a:srgbClr val="000000"/>
                </a:solidFill>
                <a:latin typeface="Times New Roman" panose="02020603050405020304" pitchFamily="18" charset="0"/>
                <a:ea typeface="新細明體" panose="02020500000000000000" pitchFamily="18" charset="-120"/>
              </a:rPr>
              <a:pPr algn="r" eaLnBrk="1" hangingPunct="1">
                <a:buSzPct val="45000"/>
                <a:buFont typeface="Wingdings" panose="05000000000000000000" pitchFamily="2" charset="2"/>
                <a:buNone/>
              </a:pPr>
              <a:t>46</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6195"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6196"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zh-TW" dirty="0"/>
          </a:p>
        </p:txBody>
      </p:sp>
    </p:spTree>
    <p:extLst>
      <p:ext uri="{BB962C8B-B14F-4D97-AF65-F5344CB8AC3E}">
        <p14:creationId xmlns:p14="http://schemas.microsoft.com/office/powerpoint/2010/main" val="26747890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A3ED887F-68D0-422C-B8DC-6D9FC4162E69}" type="slidenum">
              <a:rPr lang="en-US" altLang="zh-TW" sz="1200">
                <a:solidFill>
                  <a:srgbClr val="000000"/>
                </a:solidFill>
                <a:latin typeface="Times New Roman" panose="02020603050405020304" pitchFamily="18" charset="0"/>
                <a:ea typeface="新細明體" panose="02020500000000000000" pitchFamily="18" charset="-120"/>
              </a:rPr>
              <a:pPr eaLnBrk="1"/>
              <a:t>47</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8243"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8244" name="Text Box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zh-TW" dirty="0">
              <a:latin typeface="Arial" panose="020B0604020202020204" pitchFamily="34" charset="0"/>
            </a:endParaRPr>
          </a:p>
        </p:txBody>
      </p:sp>
    </p:spTree>
    <p:extLst>
      <p:ext uri="{BB962C8B-B14F-4D97-AF65-F5344CB8AC3E}">
        <p14:creationId xmlns:p14="http://schemas.microsoft.com/office/powerpoint/2010/main" val="1660260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A3ED887F-68D0-422C-B8DC-6D9FC4162E69}" type="slidenum">
              <a:rPr lang="en-US" altLang="zh-TW" sz="1200">
                <a:solidFill>
                  <a:srgbClr val="000000"/>
                </a:solidFill>
                <a:latin typeface="Times New Roman" panose="02020603050405020304" pitchFamily="18" charset="0"/>
                <a:ea typeface="新細明體" panose="02020500000000000000" pitchFamily="18" charset="-120"/>
              </a:rPr>
              <a:pPr eaLnBrk="1"/>
              <a:t>48</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8243"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8244" name="Text Box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TW">
                <a:latin typeface="Arial" panose="020B0604020202020204" pitchFamily="34" charset="0"/>
              </a:rPr>
              <a:t>點選設定</a:t>
            </a:r>
          </a:p>
        </p:txBody>
      </p:sp>
    </p:spTree>
    <p:extLst>
      <p:ext uri="{BB962C8B-B14F-4D97-AF65-F5344CB8AC3E}">
        <p14:creationId xmlns:p14="http://schemas.microsoft.com/office/powerpoint/2010/main" val="10502254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232796CB-9B14-4750-B604-1E1C60AA3095}" type="slidenum">
              <a:rPr lang="en-US" altLang="zh-TW" sz="1200">
                <a:solidFill>
                  <a:srgbClr val="000000"/>
                </a:solidFill>
                <a:latin typeface="Times New Roman" panose="02020603050405020304" pitchFamily="18" charset="0"/>
                <a:ea typeface="新細明體" panose="02020500000000000000" pitchFamily="18" charset="-120"/>
              </a:rPr>
              <a:pPr eaLnBrk="1"/>
              <a:t>49</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9267"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9268"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zh-TW"/>
          </a:p>
        </p:txBody>
      </p:sp>
    </p:spTree>
    <p:extLst>
      <p:ext uri="{BB962C8B-B14F-4D97-AF65-F5344CB8AC3E}">
        <p14:creationId xmlns:p14="http://schemas.microsoft.com/office/powerpoint/2010/main" val="858149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投影片圖像版面配置區 1"/>
          <p:cNvSpPr>
            <a:spLocks noGrp="1" noRot="1" noChangeAspect="1" noTextEdit="1"/>
          </p:cNvSpPr>
          <p:nvPr>
            <p:ph type="sldImg"/>
          </p:nvPr>
        </p:nvSpPr>
        <p:spPr/>
      </p:sp>
      <p:sp>
        <p:nvSpPr>
          <p:cNvPr id="14029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40292" name="投影片編號版面配置區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94901015-04C0-42C8-BBA0-4B68F693D481}" type="slidenum">
              <a:rPr lang="en-US" altLang="zh-TW" sz="1200">
                <a:solidFill>
                  <a:srgbClr val="000000"/>
                </a:solidFill>
                <a:latin typeface="Times New Roman" panose="02020603050405020304" pitchFamily="18" charset="0"/>
                <a:ea typeface="新細明體" panose="02020500000000000000" pitchFamily="18" charset="-120"/>
              </a:rPr>
              <a:pPr eaLnBrk="1"/>
              <a:t>50</a:t>
            </a:fld>
            <a:endParaRPr lang="en-US" altLang="zh-TW" sz="1200">
              <a:solidFill>
                <a:srgbClr val="000000"/>
              </a:solidFill>
              <a:latin typeface="Times New Roman" panose="02020603050405020304" pitchFamily="18" charset="0"/>
              <a:ea typeface="新細明體" panose="02020500000000000000" pitchFamily="18" charset="-120"/>
            </a:endParaRPr>
          </a:p>
        </p:txBody>
      </p:sp>
    </p:spTree>
    <p:extLst>
      <p:ext uri="{BB962C8B-B14F-4D97-AF65-F5344CB8AC3E}">
        <p14:creationId xmlns:p14="http://schemas.microsoft.com/office/powerpoint/2010/main" val="40899649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EB103327-F945-4BA1-8E59-02308A8EF94C}" type="slidenum">
              <a:rPr lang="en-US" altLang="zh-TW" sz="1200">
                <a:solidFill>
                  <a:srgbClr val="000000"/>
                </a:solidFill>
                <a:latin typeface="Times New Roman" panose="02020603050405020304" pitchFamily="18" charset="0"/>
                <a:ea typeface="新細明體" panose="02020500000000000000" pitchFamily="18" charset="-120"/>
              </a:rPr>
              <a:pPr eaLnBrk="1"/>
              <a:t>51</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41315" name="Rectangle 1"/>
          <p:cNvSpPr>
            <a:spLocks noGrp="1" noRot="1" noChangeAspect="1" noChangeArrowheads="1" noTextEdit="1"/>
          </p:cNvSpPr>
          <p:nvPr>
            <p:ph type="sldImg"/>
          </p:nvPr>
        </p:nvSpPr>
        <p:spPr>
          <a:xfrm>
            <a:off x="1352550" y="631825"/>
            <a:ext cx="4213225" cy="3159125"/>
          </a:xfrm>
          <a:solidFill>
            <a:srgbClr val="FFFFFF"/>
          </a:solidFill>
        </p:spPr>
      </p:sp>
      <p:sp>
        <p:nvSpPr>
          <p:cNvPr id="141316"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zh-TW"/>
          </a:p>
        </p:txBody>
      </p:sp>
    </p:spTree>
    <p:extLst>
      <p:ext uri="{BB962C8B-B14F-4D97-AF65-F5344CB8AC3E}">
        <p14:creationId xmlns:p14="http://schemas.microsoft.com/office/powerpoint/2010/main" val="29164826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1091B29-4741-44E3-AE20-9E62E2A64E8C}" type="slidenum">
              <a:rPr lang="en-US" smtClean="0"/>
              <a:pPr/>
              <a:t>52</a:t>
            </a:fld>
            <a:endParaRPr lang="en-US"/>
          </a:p>
        </p:txBody>
      </p:sp>
    </p:spTree>
    <p:extLst>
      <p:ext uri="{BB962C8B-B14F-4D97-AF65-F5344CB8AC3E}">
        <p14:creationId xmlns:p14="http://schemas.microsoft.com/office/powerpoint/2010/main" val="324557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a:ln/>
        </p:spPr>
      </p:sp>
      <p:sp>
        <p:nvSpPr>
          <p:cNvPr id="9011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Arial" pitchFamily="34" charset="0"/>
            </a:endParaRPr>
          </a:p>
        </p:txBody>
      </p:sp>
      <p:sp>
        <p:nvSpPr>
          <p:cNvPr id="9011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2200">
                <a:solidFill>
                  <a:schemeClr val="tx1"/>
                </a:solidFill>
                <a:latin typeface="Arial" pitchFamily="34" charset="0"/>
                <a:ea typeface="宋体" pitchFamily="2" charset="-122"/>
              </a:defRPr>
            </a:lvl1pPr>
            <a:lvl2pPr marL="685817" indent="-263776" defTabSz="914423" eaLnBrk="0" hangingPunct="0">
              <a:defRPr sz="2200">
                <a:solidFill>
                  <a:schemeClr val="tx1"/>
                </a:solidFill>
                <a:latin typeface="Arial" pitchFamily="34" charset="0"/>
                <a:ea typeface="宋体" pitchFamily="2" charset="-122"/>
              </a:defRPr>
            </a:lvl2pPr>
            <a:lvl3pPr marL="1055103" indent="-211021" defTabSz="914423" eaLnBrk="0" hangingPunct="0">
              <a:defRPr sz="2200">
                <a:solidFill>
                  <a:schemeClr val="tx1"/>
                </a:solidFill>
                <a:latin typeface="Arial" pitchFamily="34" charset="0"/>
                <a:ea typeface="宋体" pitchFamily="2" charset="-122"/>
              </a:defRPr>
            </a:lvl3pPr>
            <a:lvl4pPr marL="1477145" indent="-211021" defTabSz="914423" eaLnBrk="0" hangingPunct="0">
              <a:defRPr sz="2200">
                <a:solidFill>
                  <a:schemeClr val="tx1"/>
                </a:solidFill>
                <a:latin typeface="Arial" pitchFamily="34" charset="0"/>
                <a:ea typeface="宋体" pitchFamily="2" charset="-122"/>
              </a:defRPr>
            </a:lvl4pPr>
            <a:lvl5pPr marL="1899186" indent="-211021" defTabSz="914423" eaLnBrk="0" hangingPunct="0">
              <a:defRPr sz="2200">
                <a:solidFill>
                  <a:schemeClr val="tx1"/>
                </a:solidFill>
                <a:latin typeface="Arial" pitchFamily="34" charset="0"/>
                <a:ea typeface="宋体" pitchFamily="2" charset="-122"/>
              </a:defRPr>
            </a:lvl5pPr>
            <a:lvl6pPr marL="2321227" indent="-211021" defTabSz="914423" eaLnBrk="0" fontAlgn="base" hangingPunct="0">
              <a:spcBef>
                <a:spcPct val="0"/>
              </a:spcBef>
              <a:spcAft>
                <a:spcPct val="0"/>
              </a:spcAft>
              <a:defRPr sz="2200">
                <a:solidFill>
                  <a:schemeClr val="tx1"/>
                </a:solidFill>
                <a:latin typeface="Arial" pitchFamily="34" charset="0"/>
                <a:ea typeface="宋体" pitchFamily="2" charset="-122"/>
              </a:defRPr>
            </a:lvl6pPr>
            <a:lvl7pPr marL="2743269" indent="-211021" defTabSz="914423" eaLnBrk="0" fontAlgn="base" hangingPunct="0">
              <a:spcBef>
                <a:spcPct val="0"/>
              </a:spcBef>
              <a:spcAft>
                <a:spcPct val="0"/>
              </a:spcAft>
              <a:defRPr sz="2200">
                <a:solidFill>
                  <a:schemeClr val="tx1"/>
                </a:solidFill>
                <a:latin typeface="Arial" pitchFamily="34" charset="0"/>
                <a:ea typeface="宋体" pitchFamily="2" charset="-122"/>
              </a:defRPr>
            </a:lvl7pPr>
            <a:lvl8pPr marL="3165310" indent="-211021" defTabSz="914423" eaLnBrk="0" fontAlgn="base" hangingPunct="0">
              <a:spcBef>
                <a:spcPct val="0"/>
              </a:spcBef>
              <a:spcAft>
                <a:spcPct val="0"/>
              </a:spcAft>
              <a:defRPr sz="2200">
                <a:solidFill>
                  <a:schemeClr val="tx1"/>
                </a:solidFill>
                <a:latin typeface="Arial" pitchFamily="34" charset="0"/>
                <a:ea typeface="宋体" pitchFamily="2" charset="-122"/>
              </a:defRPr>
            </a:lvl8pPr>
            <a:lvl9pPr marL="3587351" indent="-211021" defTabSz="914423" eaLnBrk="0" fontAlgn="base" hangingPunct="0">
              <a:spcBef>
                <a:spcPct val="0"/>
              </a:spcBef>
              <a:spcAft>
                <a:spcPct val="0"/>
              </a:spcAft>
              <a:defRPr sz="2200">
                <a:solidFill>
                  <a:schemeClr val="tx1"/>
                </a:solidFill>
                <a:latin typeface="Arial" pitchFamily="34" charset="0"/>
                <a:ea typeface="宋体" pitchFamily="2" charset="-122"/>
              </a:defRPr>
            </a:lvl9pPr>
          </a:lstStyle>
          <a:p>
            <a:fld id="{91504E19-CC79-4CBF-8F69-1CA884920113}" type="slidenum">
              <a:rPr lang="en-US" altLang="zh-CN" sz="1200">
                <a:ea typeface="ＭＳ Ｐゴシック" pitchFamily="34" charset="-128"/>
              </a:rPr>
              <a:pPr/>
              <a:t>5</a:t>
            </a:fld>
            <a:endParaRPr lang="en-US" altLang="zh-CN" sz="120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53</a:t>
            </a:fld>
            <a:endParaRPr lang="en-US"/>
          </a:p>
        </p:txBody>
      </p:sp>
    </p:spTree>
    <p:extLst>
      <p:ext uri="{BB962C8B-B14F-4D97-AF65-F5344CB8AC3E}">
        <p14:creationId xmlns:p14="http://schemas.microsoft.com/office/powerpoint/2010/main" val="10169176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54</a:t>
            </a:fld>
            <a:endParaRPr lang="en-US"/>
          </a:p>
        </p:txBody>
      </p:sp>
    </p:spTree>
    <p:extLst>
      <p:ext uri="{BB962C8B-B14F-4D97-AF65-F5344CB8AC3E}">
        <p14:creationId xmlns:p14="http://schemas.microsoft.com/office/powerpoint/2010/main" val="21883547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55</a:t>
            </a:fld>
            <a:endParaRPr lang="en-US"/>
          </a:p>
        </p:txBody>
      </p:sp>
    </p:spTree>
    <p:extLst>
      <p:ext uri="{BB962C8B-B14F-4D97-AF65-F5344CB8AC3E}">
        <p14:creationId xmlns:p14="http://schemas.microsoft.com/office/powerpoint/2010/main" val="31727865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56</a:t>
            </a:fld>
            <a:endParaRPr lang="en-US"/>
          </a:p>
        </p:txBody>
      </p:sp>
    </p:spTree>
    <p:extLst>
      <p:ext uri="{BB962C8B-B14F-4D97-AF65-F5344CB8AC3E}">
        <p14:creationId xmlns:p14="http://schemas.microsoft.com/office/powerpoint/2010/main" val="14445134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57</a:t>
            </a:fld>
            <a:endParaRPr lang="en-US"/>
          </a:p>
        </p:txBody>
      </p:sp>
    </p:spTree>
    <p:extLst>
      <p:ext uri="{BB962C8B-B14F-4D97-AF65-F5344CB8AC3E}">
        <p14:creationId xmlns:p14="http://schemas.microsoft.com/office/powerpoint/2010/main" val="6088490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使用功能要請同學幫我們先申請以一個免費的帳號</a:t>
            </a:r>
            <a:endParaRPr lang="en-US" altLang="zh-TW" dirty="0"/>
          </a:p>
          <a:p>
            <a:r>
              <a:rPr lang="zh-TW" altLang="en-US" dirty="0"/>
              <a:t>相當簡單只要提供你想收到通知的</a:t>
            </a:r>
            <a:r>
              <a:rPr lang="en-US" altLang="zh-TW" dirty="0"/>
              <a:t>email</a:t>
            </a:r>
            <a:r>
              <a:rPr lang="zh-TW" altLang="en-US" dirty="0"/>
              <a:t>以及姓名就能申請</a:t>
            </a:r>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58</a:t>
            </a:fld>
            <a:endParaRPr lang="en-US"/>
          </a:p>
        </p:txBody>
      </p:sp>
    </p:spTree>
    <p:extLst>
      <p:ext uri="{BB962C8B-B14F-4D97-AF65-F5344CB8AC3E}">
        <p14:creationId xmlns:p14="http://schemas.microsoft.com/office/powerpoint/2010/main" val="33671889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申請完後你就獲得新知快報的功能</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59</a:t>
            </a:fld>
            <a:endParaRPr lang="en-US"/>
          </a:p>
        </p:txBody>
      </p:sp>
    </p:spTree>
    <p:extLst>
      <p:ext uri="{BB962C8B-B14F-4D97-AF65-F5344CB8AC3E}">
        <p14:creationId xmlns:p14="http://schemas.microsoft.com/office/powerpoint/2010/main" val="30094383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點選你想持續關注的期刊右上角下個</a:t>
            </a:r>
            <a:r>
              <a:rPr lang="en-US" altLang="zh-TW" dirty="0"/>
              <a:t>content alert</a:t>
            </a:r>
          </a:p>
          <a:p>
            <a:r>
              <a:rPr lang="en-US" altLang="zh-TW" dirty="0"/>
              <a:t> </a:t>
            </a:r>
            <a:r>
              <a:rPr lang="zh-TW" altLang="en-US" dirty="0"/>
              <a:t>往後這本期刊有發表新的內容都能收到</a:t>
            </a:r>
            <a:r>
              <a:rPr lang="en-US" altLang="zh-TW" dirty="0"/>
              <a:t>email </a:t>
            </a:r>
            <a:r>
              <a:rPr lang="zh-TW" altLang="en-US" dirty="0"/>
              <a:t>通知</a:t>
            </a:r>
            <a:endParaRPr lang="en-US" altLang="zh-TW" dirty="0"/>
          </a:p>
          <a:p>
            <a:endParaRPr lang="en-US" dirty="0"/>
          </a:p>
        </p:txBody>
      </p:sp>
      <p:sp>
        <p:nvSpPr>
          <p:cNvPr id="4" name="Slide Number Placeholder 3"/>
          <p:cNvSpPr>
            <a:spLocks noGrp="1"/>
          </p:cNvSpPr>
          <p:nvPr>
            <p:ph type="sldNum" sz="quarter" idx="10"/>
          </p:nvPr>
        </p:nvSpPr>
        <p:spPr/>
        <p:txBody>
          <a:bodyPr/>
          <a:lstStyle/>
          <a:p>
            <a:fld id="{D1091B29-4741-44E3-AE20-9E62E2A64E8C}" type="slidenum">
              <a:rPr lang="en-US" smtClean="0"/>
              <a:pPr/>
              <a:t>60</a:t>
            </a:fld>
            <a:endParaRPr lang="en-US"/>
          </a:p>
        </p:txBody>
      </p:sp>
    </p:spTree>
    <p:extLst>
      <p:ext uri="{BB962C8B-B14F-4D97-AF65-F5344CB8AC3E}">
        <p14:creationId xmlns:p14="http://schemas.microsoft.com/office/powerpoint/2010/main" val="718929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那什麼是</a:t>
            </a:r>
            <a:r>
              <a:rPr lang="en-US" altLang="zh-TW" dirty="0"/>
              <a:t>search alert </a:t>
            </a:r>
            <a:r>
              <a:rPr lang="zh-TW" altLang="en-US" dirty="0"/>
              <a:t>剛剛有提到基本的檢索功能透過一步步下關鍵字及多元檢索條件來完成我們所想要的檢索結果</a:t>
            </a:r>
            <a:endParaRPr lang="en-US" altLang="zh-TW" dirty="0"/>
          </a:p>
          <a:p>
            <a:r>
              <a:rPr lang="zh-TW" altLang="en-US" dirty="0"/>
              <a:t>那我們要怎麼紀錄這樣的檢索結果，除了下次不用再重複一樣的步驟外，有關這樣的一個檢索結過有發表相關的文章我們也能在</a:t>
            </a:r>
            <a:r>
              <a:rPr lang="en-US" altLang="zh-TW" dirty="0"/>
              <a:t>email</a:t>
            </a:r>
            <a:r>
              <a:rPr lang="zh-TW" altLang="en-US" dirty="0"/>
              <a:t>收到通知</a:t>
            </a:r>
            <a:endParaRPr lang="en-US" altLang="zh-TW" dirty="0"/>
          </a:p>
          <a:p>
            <a:r>
              <a:rPr lang="zh-TW" altLang="en-US" dirty="0"/>
              <a:t>這就是我們的</a:t>
            </a:r>
            <a:r>
              <a:rPr lang="en-US" altLang="zh-TW" dirty="0"/>
              <a:t>search alert </a:t>
            </a:r>
            <a:r>
              <a:rPr lang="zh-TW" altLang="en-US" dirty="0"/>
              <a:t>的功能</a:t>
            </a:r>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61</a:t>
            </a:fld>
            <a:endParaRPr lang="en-US"/>
          </a:p>
        </p:txBody>
      </p:sp>
    </p:spTree>
    <p:extLst>
      <p:ext uri="{BB962C8B-B14F-4D97-AF65-F5344CB8AC3E}">
        <p14:creationId xmlns:p14="http://schemas.microsoft.com/office/powerpoint/2010/main" val="3485340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如何設定以這個檢索條件做例子</a:t>
            </a:r>
            <a:endParaRPr lang="en-US" altLang="zh-TW" dirty="0"/>
          </a:p>
          <a:p>
            <a:r>
              <a:rPr lang="zh-TW" altLang="en-US" dirty="0"/>
              <a:t>右上方可以看到</a:t>
            </a:r>
            <a:r>
              <a:rPr lang="en-US" altLang="zh-TW" dirty="0"/>
              <a:t>set </a:t>
            </a:r>
            <a:r>
              <a:rPr lang="en-US" altLang="zh-TW" dirty="0" err="1"/>
              <a:t>serach</a:t>
            </a:r>
            <a:r>
              <a:rPr lang="en-US" altLang="zh-TW" dirty="0"/>
              <a:t> alert </a:t>
            </a:r>
            <a:r>
              <a:rPr lang="zh-TW" altLang="en-US" dirty="0"/>
              <a:t>設個名稱並儲存</a:t>
            </a:r>
            <a:endParaRPr lang="en-US" altLang="zh-TW" dirty="0"/>
          </a:p>
          <a:p>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62</a:t>
            </a:fld>
            <a:endParaRPr lang="en-US"/>
          </a:p>
        </p:txBody>
      </p:sp>
    </p:spTree>
    <p:extLst>
      <p:ext uri="{BB962C8B-B14F-4D97-AF65-F5344CB8AC3E}">
        <p14:creationId xmlns:p14="http://schemas.microsoft.com/office/powerpoint/2010/main" val="1005639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2200">
                <a:solidFill>
                  <a:schemeClr val="tx1"/>
                </a:solidFill>
                <a:latin typeface="Arial" pitchFamily="34" charset="0"/>
                <a:ea typeface="宋体" pitchFamily="2" charset="-122"/>
              </a:defRPr>
            </a:lvl1pPr>
            <a:lvl2pPr marL="685817" indent="-263776" defTabSz="914423" eaLnBrk="0" hangingPunct="0">
              <a:defRPr sz="2200">
                <a:solidFill>
                  <a:schemeClr val="tx1"/>
                </a:solidFill>
                <a:latin typeface="Arial" pitchFamily="34" charset="0"/>
                <a:ea typeface="宋体" pitchFamily="2" charset="-122"/>
              </a:defRPr>
            </a:lvl2pPr>
            <a:lvl3pPr marL="1055103" indent="-211021" defTabSz="914423" eaLnBrk="0" hangingPunct="0">
              <a:defRPr sz="2200">
                <a:solidFill>
                  <a:schemeClr val="tx1"/>
                </a:solidFill>
                <a:latin typeface="Arial" pitchFamily="34" charset="0"/>
                <a:ea typeface="宋体" pitchFamily="2" charset="-122"/>
              </a:defRPr>
            </a:lvl3pPr>
            <a:lvl4pPr marL="1477145" indent="-211021" defTabSz="914423" eaLnBrk="0" hangingPunct="0">
              <a:defRPr sz="2200">
                <a:solidFill>
                  <a:schemeClr val="tx1"/>
                </a:solidFill>
                <a:latin typeface="Arial" pitchFamily="34" charset="0"/>
                <a:ea typeface="宋体" pitchFamily="2" charset="-122"/>
              </a:defRPr>
            </a:lvl4pPr>
            <a:lvl5pPr marL="1899186" indent="-211021" defTabSz="914423" eaLnBrk="0" hangingPunct="0">
              <a:defRPr sz="2200">
                <a:solidFill>
                  <a:schemeClr val="tx1"/>
                </a:solidFill>
                <a:latin typeface="Arial" pitchFamily="34" charset="0"/>
                <a:ea typeface="宋体" pitchFamily="2" charset="-122"/>
              </a:defRPr>
            </a:lvl5pPr>
            <a:lvl6pPr marL="2321227" indent="-211021" defTabSz="914423" eaLnBrk="0" fontAlgn="base" hangingPunct="0">
              <a:spcBef>
                <a:spcPct val="0"/>
              </a:spcBef>
              <a:spcAft>
                <a:spcPct val="0"/>
              </a:spcAft>
              <a:defRPr sz="2200">
                <a:solidFill>
                  <a:schemeClr val="tx1"/>
                </a:solidFill>
                <a:latin typeface="Arial" pitchFamily="34" charset="0"/>
                <a:ea typeface="宋体" pitchFamily="2" charset="-122"/>
              </a:defRPr>
            </a:lvl6pPr>
            <a:lvl7pPr marL="2743269" indent="-211021" defTabSz="914423" eaLnBrk="0" fontAlgn="base" hangingPunct="0">
              <a:spcBef>
                <a:spcPct val="0"/>
              </a:spcBef>
              <a:spcAft>
                <a:spcPct val="0"/>
              </a:spcAft>
              <a:defRPr sz="2200">
                <a:solidFill>
                  <a:schemeClr val="tx1"/>
                </a:solidFill>
                <a:latin typeface="Arial" pitchFamily="34" charset="0"/>
                <a:ea typeface="宋体" pitchFamily="2" charset="-122"/>
              </a:defRPr>
            </a:lvl7pPr>
            <a:lvl8pPr marL="3165310" indent="-211021" defTabSz="914423" eaLnBrk="0" fontAlgn="base" hangingPunct="0">
              <a:spcBef>
                <a:spcPct val="0"/>
              </a:spcBef>
              <a:spcAft>
                <a:spcPct val="0"/>
              </a:spcAft>
              <a:defRPr sz="2200">
                <a:solidFill>
                  <a:schemeClr val="tx1"/>
                </a:solidFill>
                <a:latin typeface="Arial" pitchFamily="34" charset="0"/>
                <a:ea typeface="宋体" pitchFamily="2" charset="-122"/>
              </a:defRPr>
            </a:lvl8pPr>
            <a:lvl9pPr marL="3587351" indent="-211021" defTabSz="914423" eaLnBrk="0" fontAlgn="base" hangingPunct="0">
              <a:spcBef>
                <a:spcPct val="0"/>
              </a:spcBef>
              <a:spcAft>
                <a:spcPct val="0"/>
              </a:spcAft>
              <a:defRPr sz="2200">
                <a:solidFill>
                  <a:schemeClr val="tx1"/>
                </a:solidFill>
                <a:latin typeface="Arial" pitchFamily="34" charset="0"/>
                <a:ea typeface="宋体" pitchFamily="2" charset="-122"/>
              </a:defRPr>
            </a:lvl9pPr>
          </a:lstStyle>
          <a:p>
            <a:fld id="{AC4BFF2F-3E0F-4955-A2CD-76BEB19DF699}" type="slidenum">
              <a:rPr lang="en-US" altLang="zh-CN" sz="1200">
                <a:ea typeface="ＭＳ Ｐゴシック" pitchFamily="34" charset="-128"/>
              </a:rPr>
              <a:pPr/>
              <a:t>6</a:t>
            </a:fld>
            <a:endParaRPr lang="en-US" altLang="zh-CN" sz="1200">
              <a:ea typeface="ＭＳ Ｐゴシック" pitchFamily="34" charset="-128"/>
            </a:endParaRPr>
          </a:p>
        </p:txBody>
      </p:sp>
      <p:sp>
        <p:nvSpPr>
          <p:cNvPr id="91139" name="Rectangle 2"/>
          <p:cNvSpPr>
            <a:spLocks noGrp="1" noRot="1" noChangeAspect="1" noChangeArrowheads="1" noTextEdit="1"/>
          </p:cNvSpPr>
          <p:nvPr>
            <p:ph type="sldImg"/>
          </p:nvPr>
        </p:nvSpPr>
        <p:spPr>
          <a:xfrm>
            <a:off x="1144588" y="685800"/>
            <a:ext cx="4573587" cy="3429000"/>
          </a:xfrm>
          <a:ln/>
        </p:spPr>
      </p:sp>
      <p:sp>
        <p:nvSpPr>
          <p:cNvPr id="91140" name="Rectangle 3"/>
          <p:cNvSpPr>
            <a:spLocks noGrp="1" noChangeArrowheads="1"/>
          </p:cNvSpPr>
          <p:nvPr>
            <p:ph type="body" idx="1"/>
          </p:nvPr>
        </p:nvSpPr>
        <p:spPr>
          <a:xfrm>
            <a:off x="687027" y="4342939"/>
            <a:ext cx="5483946"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dirty="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另外也有推出</a:t>
            </a:r>
            <a:r>
              <a:rPr lang="en-US" altLang="zh-TW" dirty="0"/>
              <a:t>App </a:t>
            </a:r>
            <a:r>
              <a:rPr lang="zh-TW" altLang="en-US" dirty="0"/>
              <a:t>功能</a:t>
            </a:r>
            <a:endParaRPr lang="en-US" altLang="zh-TW" dirty="0"/>
          </a:p>
          <a:p>
            <a:r>
              <a:rPr lang="en-US" altLang="zh-TW" dirty="0" err="1"/>
              <a:t>Ios</a:t>
            </a:r>
            <a:r>
              <a:rPr lang="en-US" altLang="zh-TW" dirty="0"/>
              <a:t> </a:t>
            </a:r>
            <a:r>
              <a:rPr lang="en-US" altLang="zh-TW" dirty="0" err="1"/>
              <a:t>andriod</a:t>
            </a:r>
            <a:r>
              <a:rPr lang="zh-TW" altLang="en-US" dirty="0"/>
              <a:t> 等都能下載</a:t>
            </a:r>
            <a:endParaRPr lang="en-US" altLang="zh-TW" dirty="0"/>
          </a:p>
          <a:p>
            <a:r>
              <a:rPr lang="zh-TW" altLang="en-US" dirty="0"/>
              <a:t>一樣需要登入個人化帳號</a:t>
            </a:r>
            <a:endParaRPr lang="en-US" altLang="zh-TW" dirty="0"/>
          </a:p>
          <a:p>
            <a:r>
              <a:rPr lang="zh-TW" altLang="en-US" dirty="0"/>
              <a:t>進行關鍵字搜尋文章</a:t>
            </a:r>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63</a:t>
            </a:fld>
            <a:endParaRPr lang="en-US"/>
          </a:p>
        </p:txBody>
      </p:sp>
    </p:spTree>
    <p:extLst>
      <p:ext uri="{BB962C8B-B14F-4D97-AF65-F5344CB8AC3E}">
        <p14:creationId xmlns:p14="http://schemas.microsoft.com/office/powerpoint/2010/main" val="30210837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但要看全文還是要點選橘色</a:t>
            </a:r>
            <a:r>
              <a:rPr lang="en-US" altLang="zh-TW" dirty="0"/>
              <a:t>see more at IEEE </a:t>
            </a:r>
            <a:r>
              <a:rPr lang="en-US" altLang="zh-TW" dirty="0" err="1"/>
              <a:t>Xplorez</a:t>
            </a:r>
            <a:r>
              <a:rPr lang="zh-TW" altLang="en-US" dirty="0"/>
              <a:t>觀看，你可以右上方儲存或分享摘要給他人</a:t>
            </a:r>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64</a:t>
            </a:fld>
            <a:endParaRPr lang="en-US"/>
          </a:p>
        </p:txBody>
      </p:sp>
    </p:spTree>
    <p:extLst>
      <p:ext uri="{BB962C8B-B14F-4D97-AF65-F5344CB8AC3E}">
        <p14:creationId xmlns:p14="http://schemas.microsoft.com/office/powerpoint/2010/main" val="25116276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65</a:t>
            </a:fld>
            <a:endParaRPr lang="en-US"/>
          </a:p>
        </p:txBody>
      </p:sp>
    </p:spTree>
    <p:extLst>
      <p:ext uri="{BB962C8B-B14F-4D97-AF65-F5344CB8AC3E}">
        <p14:creationId xmlns:p14="http://schemas.microsoft.com/office/powerpoint/2010/main" val="8133364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66</a:t>
            </a:fld>
            <a:endParaRPr lang="en-US"/>
          </a:p>
        </p:txBody>
      </p:sp>
    </p:spTree>
    <p:extLst>
      <p:ext uri="{BB962C8B-B14F-4D97-AF65-F5344CB8AC3E}">
        <p14:creationId xmlns:p14="http://schemas.microsoft.com/office/powerpoint/2010/main" val="40787430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67</a:t>
            </a:fld>
            <a:endParaRPr lang="en-US"/>
          </a:p>
        </p:txBody>
      </p:sp>
    </p:spTree>
    <p:extLst>
      <p:ext uri="{BB962C8B-B14F-4D97-AF65-F5344CB8AC3E}">
        <p14:creationId xmlns:p14="http://schemas.microsoft.com/office/powerpoint/2010/main" val="25978980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68</a:t>
            </a:fld>
            <a:endParaRPr lang="en-US"/>
          </a:p>
        </p:txBody>
      </p:sp>
    </p:spTree>
    <p:extLst>
      <p:ext uri="{BB962C8B-B14F-4D97-AF65-F5344CB8AC3E}">
        <p14:creationId xmlns:p14="http://schemas.microsoft.com/office/powerpoint/2010/main" val="8219439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69</a:t>
            </a:fld>
            <a:endParaRPr lang="en-US"/>
          </a:p>
        </p:txBody>
      </p:sp>
    </p:spTree>
    <p:extLst>
      <p:ext uri="{BB962C8B-B14F-4D97-AF65-F5344CB8AC3E}">
        <p14:creationId xmlns:p14="http://schemas.microsoft.com/office/powerpoint/2010/main" val="32974365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Arial" charset="0"/>
              </a:rPr>
              <a:t>有什麼問題也歡迎與我們涵堂資訊聯繫謝謝。</a:t>
            </a:r>
            <a:endParaRPr lang="en-US" altLang="zh-TW" dirty="0">
              <a:latin typeface="Arial" charset="0"/>
            </a:endParaRPr>
          </a:p>
        </p:txBody>
      </p:sp>
      <p:sp>
        <p:nvSpPr>
          <p:cNvPr id="84996" name="Slide Number Placeholder 3"/>
          <p:cNvSpPr>
            <a:spLocks noGrp="1"/>
          </p:cNvSpPr>
          <p:nvPr>
            <p:ph type="sldNum" sz="quarter" idx="5"/>
          </p:nvPr>
        </p:nvSpPr>
        <p:spPr>
          <a:noFill/>
        </p:spPr>
        <p:txBody>
          <a:bodyPr/>
          <a:lstStyle/>
          <a:p>
            <a:fld id="{BAA48AAF-3D38-4FD1-A7C0-EE0ECF2302B5}" type="slidenum">
              <a:rPr lang="en-US" smtClean="0">
                <a:latin typeface="Arial" charset="0"/>
              </a:rPr>
              <a:pPr/>
              <a:t>70</a:t>
            </a:fld>
            <a:endParaRPr lang="en-US">
              <a:latin typeface="Arial" charset="0"/>
            </a:endParaRPr>
          </a:p>
        </p:txBody>
      </p:sp>
    </p:spTree>
    <p:extLst>
      <p:ext uri="{BB962C8B-B14F-4D97-AF65-F5344CB8AC3E}">
        <p14:creationId xmlns:p14="http://schemas.microsoft.com/office/powerpoint/2010/main" val="295037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7</a:t>
            </a:fld>
            <a:endParaRPr lang="en-US"/>
          </a:p>
        </p:txBody>
      </p:sp>
    </p:spTree>
    <p:extLst>
      <p:ext uri="{BB962C8B-B14F-4D97-AF65-F5344CB8AC3E}">
        <p14:creationId xmlns:p14="http://schemas.microsoft.com/office/powerpoint/2010/main" val="2500794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8</a:t>
            </a:fld>
            <a:endParaRPr lang="en-US"/>
          </a:p>
        </p:txBody>
      </p:sp>
    </p:spTree>
    <p:extLst>
      <p:ext uri="{BB962C8B-B14F-4D97-AF65-F5344CB8AC3E}">
        <p14:creationId xmlns:p14="http://schemas.microsoft.com/office/powerpoint/2010/main" val="854144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3C14592C-D25B-422D-888C-23E81DE6DA72}"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emf"/><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0.emf"/><Relationship Id="rId4" Type="http://schemas.openxmlformats.org/officeDocument/2006/relationships/image" Target="../media/image2.png"/><Relationship Id="rId9"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4173110E-F7A5-4DEE-81BF-C124F59758A6}" type="datetimeFigureOut">
              <a:rPr lang="zh-TW" altLang="en-US" smtClean="0"/>
              <a:t>2019/3/26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94088540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173110E-F7A5-4DEE-81BF-C124F59758A6}" type="datetimeFigureOut">
              <a:rPr lang="zh-TW" altLang="en-US" smtClean="0"/>
              <a:t>2019/3/26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237935266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173110E-F7A5-4DEE-81BF-C124F59758A6}" type="datetimeFigureOut">
              <a:rPr lang="zh-TW" altLang="en-US" smtClean="0"/>
              <a:t>2019/3/26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272437043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resentation Title Slide Opt 1">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66717"/>
            <a:ext cx="9144000" cy="130175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98500"/>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84384" y="6038603"/>
            <a:ext cx="1629925" cy="829094"/>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426913"/>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0" name="Slide Number Placeholder 9"/>
          <p:cNvSpPr>
            <a:spLocks noGrp="1"/>
          </p:cNvSpPr>
          <p:nvPr>
            <p:ph type="sldNum" sz="quarter" idx="18"/>
          </p:nvPr>
        </p:nvSpPr>
        <p:spPr/>
        <p:txBody>
          <a:bodyPr/>
          <a:lstStyle/>
          <a:p>
            <a:fld id="{3DD97BEB-BAEF-0344-9D5C-EC73E478698A}" type="slidenum">
              <a:rPr lang="en-US" smtClean="0"/>
              <a:pPr/>
              <a:t>‹#›</a:t>
            </a:fld>
            <a:endParaRPr lang="en-US"/>
          </a:p>
        </p:txBody>
      </p:sp>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44" y="857555"/>
            <a:ext cx="1456944" cy="2414016"/>
          </a:xfrm>
          <a:prstGeom prst="rect">
            <a:avLst/>
          </a:prstGeom>
        </p:spPr>
      </p:pic>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69066" y="857555"/>
            <a:ext cx="1944624" cy="2414016"/>
          </a:xfrm>
          <a:prstGeom prst="rect">
            <a:avLst/>
          </a:prstGeom>
        </p:spPr>
      </p:pic>
      <p:pic>
        <p:nvPicPr>
          <p:cNvPr id="16" name="Picture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412131" y="857555"/>
            <a:ext cx="2365248" cy="2414016"/>
          </a:xfrm>
          <a:prstGeom prst="rect">
            <a:avLst/>
          </a:prstGeom>
        </p:spPr>
      </p:pic>
      <p:pic>
        <p:nvPicPr>
          <p:cNvPr id="20" name="Picture 1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766746" y="857555"/>
            <a:ext cx="1956816" cy="2414016"/>
          </a:xfrm>
          <a:prstGeom prst="rect">
            <a:avLst/>
          </a:prstGeom>
        </p:spPr>
      </p:pic>
      <p:pic>
        <p:nvPicPr>
          <p:cNvPr id="21" name="Picture 2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721916" y="857555"/>
            <a:ext cx="1499616" cy="2414016"/>
          </a:xfrm>
          <a:prstGeom prst="rect">
            <a:avLst/>
          </a:prstGeom>
        </p:spPr>
      </p:pic>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3792801"/>
            <a:ext cx="3886200" cy="1825573"/>
          </a:xfrm>
        </p:spPr>
        <p:txBody>
          <a:bodyPr/>
          <a:lstStyle>
            <a:lvl1pPr marL="0" indent="0">
              <a:buNone/>
              <a:defRPr sz="1200" i="1"/>
            </a:lvl1pPr>
          </a:lstStyle>
          <a:p>
            <a:pPr lvl="0"/>
            <a:r>
              <a:rPr lang="en-US" dirty="0"/>
              <a:t>Insert Object</a:t>
            </a:r>
          </a:p>
        </p:txBody>
      </p:sp>
      <p:sp>
        <p:nvSpPr>
          <p:cNvPr id="14" name="Text Placeholder 13"/>
          <p:cNvSpPr>
            <a:spLocks noGrp="1"/>
          </p:cNvSpPr>
          <p:nvPr>
            <p:ph type="body" sz="quarter" idx="13"/>
          </p:nvPr>
        </p:nvSpPr>
        <p:spPr>
          <a:xfrm>
            <a:off x="6286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hasCustomPrompt="1"/>
          </p:nvPr>
        </p:nvSpPr>
        <p:spPr>
          <a:xfrm>
            <a:off x="4629150" y="1825625"/>
            <a:ext cx="3886200" cy="1825573"/>
          </a:xfrm>
        </p:spPr>
        <p:txBody>
          <a:bodyPr/>
          <a:lstStyle>
            <a:lvl1pPr marL="0" indent="0">
              <a:buNone/>
              <a:defRPr sz="1200" i="1"/>
            </a:lvl1pPr>
          </a:lstStyle>
          <a:p>
            <a:pPr lvl="0"/>
            <a:r>
              <a:rPr lang="en-US" dirty="0"/>
              <a:t>Insert Object</a:t>
            </a:r>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55144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resentation Title Slide Opt 1_Taglin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66717"/>
            <a:ext cx="9144000" cy="130175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98500"/>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73012" y="6157002"/>
            <a:ext cx="1082647" cy="609304"/>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426913"/>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0" name="Slide Number Placeholder 9"/>
          <p:cNvSpPr>
            <a:spLocks noGrp="1"/>
          </p:cNvSpPr>
          <p:nvPr>
            <p:ph type="sldNum" sz="quarter" idx="18"/>
          </p:nvPr>
        </p:nvSpPr>
        <p:spPr/>
        <p:txBody>
          <a:bodyPr/>
          <a:lstStyle/>
          <a:p>
            <a:fld id="{3DD97BEB-BAEF-0344-9D5C-EC73E478698A}" type="slidenum">
              <a:rPr lang="en-US" smtClean="0"/>
              <a:pPr/>
              <a:t>‹#›</a:t>
            </a:fld>
            <a:endParaRPr lang="en-US"/>
          </a:p>
        </p:txBody>
      </p:sp>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44" y="857555"/>
            <a:ext cx="1456944" cy="2414016"/>
          </a:xfrm>
          <a:prstGeom prst="rect">
            <a:avLst/>
          </a:prstGeom>
        </p:spPr>
      </p:pic>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69066" y="857555"/>
            <a:ext cx="1944624" cy="2414016"/>
          </a:xfrm>
          <a:prstGeom prst="rect">
            <a:avLst/>
          </a:prstGeom>
        </p:spPr>
      </p:pic>
      <p:pic>
        <p:nvPicPr>
          <p:cNvPr id="16" name="Picture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412131" y="857555"/>
            <a:ext cx="2365248" cy="2414016"/>
          </a:xfrm>
          <a:prstGeom prst="rect">
            <a:avLst/>
          </a:prstGeom>
        </p:spPr>
      </p:pic>
      <p:pic>
        <p:nvPicPr>
          <p:cNvPr id="20" name="Picture 1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766746" y="857555"/>
            <a:ext cx="1956816" cy="2414016"/>
          </a:xfrm>
          <a:prstGeom prst="rect">
            <a:avLst/>
          </a:prstGeom>
        </p:spPr>
      </p:pic>
      <p:pic>
        <p:nvPicPr>
          <p:cNvPr id="21" name="Picture 2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721916" y="857555"/>
            <a:ext cx="1499616" cy="2414016"/>
          </a:xfrm>
          <a:prstGeom prst="rect">
            <a:avLst/>
          </a:prstGeom>
        </p:spPr>
      </p:pic>
    </p:spTree>
    <p:extLst>
      <p:ext uri="{BB962C8B-B14F-4D97-AF65-F5344CB8AC3E}">
        <p14:creationId xmlns:p14="http://schemas.microsoft.com/office/powerpoint/2010/main" val="1141607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esentation Title Slide Opt 1 Editabl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66717"/>
            <a:ext cx="9144000" cy="130175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98500"/>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84384" y="6038603"/>
            <a:ext cx="1629925" cy="829094"/>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426913"/>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50" name="Picture Placeholder 49"/>
          <p:cNvSpPr>
            <a:spLocks noGrp="1"/>
          </p:cNvSpPr>
          <p:nvPr>
            <p:ph type="pic" sz="quarter" idx="13" hasCustomPrompt="1"/>
          </p:nvPr>
        </p:nvSpPr>
        <p:spPr>
          <a:xfrm>
            <a:off x="0" y="1044735"/>
            <a:ext cx="1828800" cy="1828800"/>
          </a:xfrm>
          <a:blipFill>
            <a:blip r:embed="rId6"/>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INSERT</a:t>
            </a:r>
            <a:br>
              <a:rPr lang="en-US" dirty="0"/>
            </a:br>
            <a:r>
              <a:rPr lang="en-US" dirty="0"/>
              <a:t> IMAGE </a:t>
            </a:r>
          </a:p>
        </p:txBody>
      </p:sp>
      <p:sp>
        <p:nvSpPr>
          <p:cNvPr id="51" name="Picture Placeholder 49"/>
          <p:cNvSpPr>
            <a:spLocks noGrp="1"/>
          </p:cNvSpPr>
          <p:nvPr>
            <p:ph type="pic" sz="quarter" idx="14" hasCustomPrompt="1"/>
          </p:nvPr>
        </p:nvSpPr>
        <p:spPr>
          <a:xfrm>
            <a:off x="1828800" y="1044735"/>
            <a:ext cx="1828800" cy="1828800"/>
          </a:xfrm>
          <a:blipFill>
            <a:blip r:embed="rId7"/>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2" name="Picture Placeholder 49"/>
          <p:cNvSpPr>
            <a:spLocks noGrp="1"/>
          </p:cNvSpPr>
          <p:nvPr>
            <p:ph type="pic" sz="quarter" idx="15" hasCustomPrompt="1"/>
          </p:nvPr>
        </p:nvSpPr>
        <p:spPr>
          <a:xfrm>
            <a:off x="3657600" y="1044735"/>
            <a:ext cx="1828800" cy="1828800"/>
          </a:xfrm>
          <a:blipFill>
            <a:blip r:embed="rId8"/>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3" name="Picture Placeholder 49"/>
          <p:cNvSpPr>
            <a:spLocks noGrp="1"/>
          </p:cNvSpPr>
          <p:nvPr>
            <p:ph type="pic" sz="quarter" idx="16" hasCustomPrompt="1"/>
          </p:nvPr>
        </p:nvSpPr>
        <p:spPr>
          <a:xfrm>
            <a:off x="5486400" y="1044735"/>
            <a:ext cx="1828800" cy="1828800"/>
          </a:xfrm>
          <a:blipFill>
            <a:blip r:embed="rId9"/>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4" name="Picture Placeholder 49"/>
          <p:cNvSpPr>
            <a:spLocks noGrp="1"/>
          </p:cNvSpPr>
          <p:nvPr>
            <p:ph type="pic" sz="quarter" idx="17" hasCustomPrompt="1"/>
          </p:nvPr>
        </p:nvSpPr>
        <p:spPr>
          <a:xfrm>
            <a:off x="7315200" y="1044735"/>
            <a:ext cx="1828800" cy="1828800"/>
          </a:xfrm>
          <a:blipFill>
            <a:blip r:embed="rId10"/>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a:t>
            </a:r>
          </a:p>
        </p:txBody>
      </p:sp>
      <p:sp>
        <p:nvSpPr>
          <p:cNvPr id="10" name="Slide Number Placeholder 9"/>
          <p:cNvSpPr>
            <a:spLocks noGrp="1"/>
          </p:cNvSpPr>
          <p:nvPr>
            <p:ph type="sldNum" sz="quarter" idx="18"/>
          </p:nvPr>
        </p:nvSpPr>
        <p:spPr/>
        <p:txBody>
          <a:bodyPr/>
          <a:lstStyle/>
          <a:p>
            <a:fld id="{3DD97BEB-BAEF-0344-9D5C-EC73E478698A}" type="slidenum">
              <a:rPr lang="en-US" smtClean="0"/>
              <a:pPr/>
              <a:t>‹#›</a:t>
            </a:fld>
            <a:endParaRPr lang="en-US"/>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ation Title Slide Opt 1 Tagline Editabl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66717"/>
            <a:ext cx="9144000" cy="130175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98500"/>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426913"/>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50" name="Picture Placeholder 49"/>
          <p:cNvSpPr>
            <a:spLocks noGrp="1"/>
          </p:cNvSpPr>
          <p:nvPr>
            <p:ph type="pic" sz="quarter" idx="13" hasCustomPrompt="1"/>
          </p:nvPr>
        </p:nvSpPr>
        <p:spPr>
          <a:xfrm>
            <a:off x="0" y="1044735"/>
            <a:ext cx="1828800" cy="1828800"/>
          </a:xfrm>
          <a:blipFill>
            <a:blip r:embed="rId5"/>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INSERT</a:t>
            </a:r>
            <a:br>
              <a:rPr lang="en-US" dirty="0"/>
            </a:br>
            <a:r>
              <a:rPr lang="en-US" dirty="0"/>
              <a:t> IMAGE </a:t>
            </a:r>
          </a:p>
        </p:txBody>
      </p:sp>
      <p:sp>
        <p:nvSpPr>
          <p:cNvPr id="51" name="Picture Placeholder 49"/>
          <p:cNvSpPr>
            <a:spLocks noGrp="1"/>
          </p:cNvSpPr>
          <p:nvPr>
            <p:ph type="pic" sz="quarter" idx="14" hasCustomPrompt="1"/>
          </p:nvPr>
        </p:nvSpPr>
        <p:spPr>
          <a:xfrm>
            <a:off x="1828800" y="1044735"/>
            <a:ext cx="1828800" cy="1828800"/>
          </a:xfrm>
          <a:blipFill>
            <a:blip r:embed="rId6"/>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2" name="Picture Placeholder 49"/>
          <p:cNvSpPr>
            <a:spLocks noGrp="1"/>
          </p:cNvSpPr>
          <p:nvPr>
            <p:ph type="pic" sz="quarter" idx="15" hasCustomPrompt="1"/>
          </p:nvPr>
        </p:nvSpPr>
        <p:spPr>
          <a:xfrm>
            <a:off x="3657600" y="1044735"/>
            <a:ext cx="1828800" cy="1828800"/>
          </a:xfrm>
          <a:blipFill>
            <a:blip r:embed="rId7"/>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3" name="Picture Placeholder 49"/>
          <p:cNvSpPr>
            <a:spLocks noGrp="1"/>
          </p:cNvSpPr>
          <p:nvPr>
            <p:ph type="pic" sz="quarter" idx="16" hasCustomPrompt="1"/>
          </p:nvPr>
        </p:nvSpPr>
        <p:spPr>
          <a:xfrm>
            <a:off x="5486400" y="1044735"/>
            <a:ext cx="1828800" cy="1828800"/>
          </a:xfrm>
          <a:blipFill>
            <a:blip r:embed="rId8"/>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4" name="Picture Placeholder 49"/>
          <p:cNvSpPr>
            <a:spLocks noGrp="1"/>
          </p:cNvSpPr>
          <p:nvPr>
            <p:ph type="pic" sz="quarter" idx="17" hasCustomPrompt="1"/>
          </p:nvPr>
        </p:nvSpPr>
        <p:spPr>
          <a:xfrm>
            <a:off x="7315200" y="1044735"/>
            <a:ext cx="1828800" cy="1828800"/>
          </a:xfrm>
          <a:blipFill>
            <a:blip r:embed="rId9"/>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a:t>
            </a:r>
          </a:p>
        </p:txBody>
      </p:sp>
      <p:sp>
        <p:nvSpPr>
          <p:cNvPr id="10" name="Slide Number Placeholder 9"/>
          <p:cNvSpPr>
            <a:spLocks noGrp="1"/>
          </p:cNvSpPr>
          <p:nvPr>
            <p:ph type="sldNum" sz="quarter" idx="18"/>
          </p:nvPr>
        </p:nvSpPr>
        <p:spPr/>
        <p:txBody>
          <a:bodyPr/>
          <a:lstStyle/>
          <a:p>
            <a:fld id="{3DD97BEB-BAEF-0344-9D5C-EC73E478698A}" type="slidenum">
              <a:rPr lang="en-US" smtClean="0"/>
              <a:pPr/>
              <a:t>‹#›</a:t>
            </a:fld>
            <a:endParaRPr lang="en-US"/>
          </a:p>
        </p:txBody>
      </p:sp>
      <p:pic>
        <p:nvPicPr>
          <p:cNvPr id="15" name="Picture 14"/>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773012" y="6157002"/>
            <a:ext cx="1082647" cy="609304"/>
          </a:xfrm>
          <a:prstGeom prst="rect">
            <a:avLst/>
          </a:prstGeom>
        </p:spPr>
      </p:pic>
    </p:spTree>
    <p:extLst>
      <p:ext uri="{BB962C8B-B14F-4D97-AF65-F5344CB8AC3E}">
        <p14:creationId xmlns:p14="http://schemas.microsoft.com/office/powerpoint/2010/main" val="1899102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ation Title Slide Opt 2">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0601"/>
          <a:stretch/>
        </p:blipFill>
        <p:spPr>
          <a:xfrm rot="10800000" flipH="1">
            <a:off x="-23750" y="-1"/>
            <a:ext cx="9167750" cy="6858001"/>
          </a:xfrm>
          <a:prstGeom prst="rect">
            <a:avLst/>
          </a:prstGeom>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66717"/>
            <a:ext cx="9144000" cy="1301750"/>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84384" y="6038603"/>
            <a:ext cx="1629925" cy="829094"/>
          </a:xfrm>
          <a:prstGeom prst="rect">
            <a:avLst/>
          </a:prstGeom>
        </p:spPr>
      </p:pic>
      <p:sp>
        <p:nvSpPr>
          <p:cNvPr id="2" name="Title 1"/>
          <p:cNvSpPr>
            <a:spLocks noGrp="1"/>
          </p:cNvSpPr>
          <p:nvPr>
            <p:ph type="title" hasCustomPrompt="1"/>
          </p:nvPr>
        </p:nvSpPr>
        <p:spPr>
          <a:xfrm>
            <a:off x="623888" y="3262831"/>
            <a:ext cx="7886700" cy="827758"/>
          </a:xfrm>
        </p:spPr>
        <p:txBody>
          <a:bodyPr anchor="b">
            <a:normAutofit/>
          </a:bodyPr>
          <a:lstStyle>
            <a:lvl1pPr>
              <a:defRPr sz="4400" i="0" baseline="0"/>
            </a:lvl1pPr>
          </a:lstStyle>
          <a:p>
            <a:r>
              <a:rPr lang="en-US" dirty="0"/>
              <a:t>Presentation Title</a:t>
            </a:r>
          </a:p>
        </p:txBody>
      </p:sp>
      <p:sp>
        <p:nvSpPr>
          <p:cNvPr id="3" name="Text Placeholder 2"/>
          <p:cNvSpPr>
            <a:spLocks noGrp="1"/>
          </p:cNvSpPr>
          <p:nvPr>
            <p:ph type="body" idx="1" hasCustomPrompt="1"/>
          </p:nvPr>
        </p:nvSpPr>
        <p:spPr>
          <a:xfrm>
            <a:off x="623888" y="4117578"/>
            <a:ext cx="7886700" cy="672450"/>
          </a:xfrm>
        </p:spPr>
        <p:txBody>
          <a:bodyPr>
            <a:normAutofit/>
          </a:bodyPr>
          <a:lstStyle>
            <a:lvl1pPr marL="0" indent="0">
              <a:buNone/>
              <a:defRPr sz="2800" b="1" i="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7" name="Slide Number Placeholder 6"/>
          <p:cNvSpPr>
            <a:spLocks noGrp="1"/>
          </p:cNvSpPr>
          <p:nvPr>
            <p:ph type="sldNum" sz="quarter" idx="14"/>
          </p:nvPr>
        </p:nvSpPr>
        <p:spPr/>
        <p:txBody>
          <a:bodyPr/>
          <a:lstStyle/>
          <a:p>
            <a:fld id="{3DD97BEB-BAEF-0344-9D5C-EC73E478698A}" type="slidenum">
              <a:rPr lang="en-US" smtClean="0"/>
              <a:pPr/>
              <a:t>‹#›</a:t>
            </a:fld>
            <a:endParaRPr lang="en-US"/>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09306" y="494096"/>
            <a:ext cx="1267968" cy="1286256"/>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31688" y="1149416"/>
            <a:ext cx="1877568" cy="1895856"/>
          </a:xfrm>
          <a:prstGeom prst="rect">
            <a:avLst/>
          </a:prstGeom>
        </p:spPr>
      </p:pic>
      <p:pic>
        <p:nvPicPr>
          <p:cNvPr id="18" name="Picture 1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94" y="-3048"/>
            <a:ext cx="3263645" cy="3328681"/>
          </a:xfrm>
          <a:prstGeom prst="rect">
            <a:avLst/>
          </a:prstGeom>
        </p:spPr>
      </p:pic>
      <p:pic>
        <p:nvPicPr>
          <p:cNvPr id="22" name="Picture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846061" y="2921668"/>
            <a:ext cx="2298192" cy="2694432"/>
          </a:xfrm>
          <a:prstGeom prst="rect">
            <a:avLst/>
          </a:prstGeom>
        </p:spPr>
      </p:pic>
      <p:pic>
        <p:nvPicPr>
          <p:cNvPr id="20" name="Picture 1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698500"/>
          </a:xfrm>
          <a:prstGeom prst="rect">
            <a:avLst/>
          </a:prstGeom>
        </p:spPr>
      </p:pic>
    </p:spTree>
    <p:extLst>
      <p:ext uri="{BB962C8B-B14F-4D97-AF65-F5344CB8AC3E}">
        <p14:creationId xmlns:p14="http://schemas.microsoft.com/office/powerpoint/2010/main" val="839354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825625"/>
            <a:ext cx="7886700" cy="3943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6"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85341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6286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3"/>
          <p:cNvSpPr>
            <a:spLocks noGrp="1"/>
          </p:cNvSpPr>
          <p:nvPr>
            <p:ph type="body" sz="quarter" idx="14"/>
          </p:nvPr>
        </p:nvSpPr>
        <p:spPr>
          <a:xfrm>
            <a:off x="46291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10"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735858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173110E-F7A5-4DEE-81BF-C124F59758A6}" type="datetimeFigureOut">
              <a:rPr lang="zh-TW" altLang="en-US" smtClean="0"/>
              <a:t>2019/3/26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256507874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1825625"/>
            <a:ext cx="3886200" cy="3792750"/>
          </a:xfrm>
        </p:spPr>
        <p:txBody>
          <a:bodyPr/>
          <a:lstStyle>
            <a:lvl1pPr marL="0" indent="0">
              <a:buNone/>
              <a:defRPr sz="1200" i="1"/>
            </a:lvl1pPr>
          </a:lstStyle>
          <a:p>
            <a:pPr lvl="0"/>
            <a:r>
              <a:rPr lang="en-US" dirty="0"/>
              <a:t>Insert Object</a:t>
            </a:r>
          </a:p>
        </p:txBody>
      </p:sp>
      <p:sp>
        <p:nvSpPr>
          <p:cNvPr id="14" name="Text Placeholder 13"/>
          <p:cNvSpPr>
            <a:spLocks noGrp="1"/>
          </p:cNvSpPr>
          <p:nvPr>
            <p:ph type="body" sz="quarter" idx="13"/>
          </p:nvPr>
        </p:nvSpPr>
        <p:spPr>
          <a:xfrm>
            <a:off x="6286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17"/>
          <p:cNvSpPr>
            <a:spLocks noGrp="1"/>
          </p:cNvSpPr>
          <p:nvPr>
            <p:ph type="sldNum" sz="quarter" idx="14"/>
          </p:nvPr>
        </p:nvSpPr>
        <p:spPr/>
        <p:txBody>
          <a:bodyPr/>
          <a:lstStyle/>
          <a:p>
            <a:fld id="{3DD97BEB-BAEF-0344-9D5C-EC73E478698A}" type="slidenum">
              <a:rPr lang="en-US" smtClean="0"/>
              <a:pPr/>
              <a:t>‹#›</a:t>
            </a:fld>
            <a:endParaRPr lang="en-US"/>
          </a:p>
        </p:txBody>
      </p:sp>
      <p:sp>
        <p:nvSpPr>
          <p:cNvPr id="9"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407120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1" name="Content Placeholder 3"/>
          <p:cNvSpPr>
            <a:spLocks noGrp="1"/>
          </p:cNvSpPr>
          <p:nvPr>
            <p:ph sz="half" idx="2" hasCustomPrompt="1"/>
          </p:nvPr>
        </p:nvSpPr>
        <p:spPr>
          <a:xfrm>
            <a:off x="4629150" y="2837469"/>
            <a:ext cx="3886200" cy="2780906"/>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6286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4629150" y="1825625"/>
            <a:ext cx="38862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a:t>
            </a:r>
          </a:p>
        </p:txBody>
      </p:sp>
      <p:sp>
        <p:nvSpPr>
          <p:cNvPr id="16" name="Slide Number Placeholder 15"/>
          <p:cNvSpPr>
            <a:spLocks noGrp="1"/>
          </p:cNvSpPr>
          <p:nvPr>
            <p:ph type="sldNum" sz="quarter" idx="15"/>
          </p:nvPr>
        </p:nvSpPr>
        <p:spPr/>
        <p:txBody>
          <a:bodyPr/>
          <a:lstStyle/>
          <a:p>
            <a:fld id="{3DD97BEB-BAEF-0344-9D5C-EC73E478698A}" type="slidenum">
              <a:rPr lang="en-US" smtClean="0"/>
              <a:pPr/>
              <a:t>‹#›</a:t>
            </a:fld>
            <a:endParaRPr lang="en-US"/>
          </a:p>
        </p:txBody>
      </p:sp>
      <p:sp>
        <p:nvSpPr>
          <p:cNvPr id="12"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597545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1" name="Content Placeholder 3"/>
          <p:cNvSpPr>
            <a:spLocks noGrp="1"/>
          </p:cNvSpPr>
          <p:nvPr>
            <p:ph sz="half" idx="2" hasCustomPrompt="1"/>
          </p:nvPr>
        </p:nvSpPr>
        <p:spPr>
          <a:xfrm>
            <a:off x="628650" y="1815897"/>
            <a:ext cx="3886200" cy="3802265"/>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4629150" y="2837467"/>
            <a:ext cx="3886200" cy="27806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4629150" y="1825625"/>
            <a:ext cx="38862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2" name="Slide Number Placeholder 1"/>
          <p:cNvSpPr>
            <a:spLocks noGrp="1"/>
          </p:cNvSpPr>
          <p:nvPr>
            <p:ph type="sldNum" sz="quarter" idx="15"/>
          </p:nvPr>
        </p:nvSpPr>
        <p:spPr/>
        <p:txBody>
          <a:bodyPr/>
          <a:lstStyle/>
          <a:p>
            <a:fld id="{3DD97BEB-BAEF-0344-9D5C-EC73E478698A}" type="slidenum">
              <a:rPr lang="en-US" smtClean="0"/>
              <a:pPr/>
              <a:t>‹#›</a:t>
            </a:fld>
            <a:endParaRPr lang="en-US"/>
          </a:p>
        </p:txBody>
      </p:sp>
      <p:sp>
        <p:nvSpPr>
          <p:cNvPr id="12"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677514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1" name="Content Placeholder 3"/>
          <p:cNvSpPr>
            <a:spLocks noGrp="1"/>
          </p:cNvSpPr>
          <p:nvPr>
            <p:ph sz="half" idx="2" hasCustomPrompt="1"/>
          </p:nvPr>
        </p:nvSpPr>
        <p:spPr>
          <a:xfrm>
            <a:off x="4629150" y="3807093"/>
            <a:ext cx="3886200" cy="1811281"/>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628650" y="1825625"/>
            <a:ext cx="3886200" cy="18333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p:cNvSpPr>
            <a:spLocks noGrp="1"/>
          </p:cNvSpPr>
          <p:nvPr>
            <p:ph sz="half" idx="14" hasCustomPrompt="1"/>
          </p:nvPr>
        </p:nvSpPr>
        <p:spPr>
          <a:xfrm>
            <a:off x="4629150" y="1847705"/>
            <a:ext cx="3886200" cy="1811281"/>
          </a:xfrm>
        </p:spPr>
        <p:txBody>
          <a:bodyPr/>
          <a:lstStyle>
            <a:lvl1pPr marL="0" indent="0">
              <a:buNone/>
              <a:defRPr sz="1200" i="1"/>
            </a:lvl1pPr>
          </a:lstStyle>
          <a:p>
            <a:pPr lvl="0"/>
            <a:r>
              <a:rPr lang="en-US" dirty="0"/>
              <a:t>Insert Object</a:t>
            </a:r>
          </a:p>
        </p:txBody>
      </p:sp>
      <p:sp>
        <p:nvSpPr>
          <p:cNvPr id="16" name="Content Placeholder 3"/>
          <p:cNvSpPr>
            <a:spLocks noGrp="1"/>
          </p:cNvSpPr>
          <p:nvPr>
            <p:ph sz="half" idx="15" hasCustomPrompt="1"/>
          </p:nvPr>
        </p:nvSpPr>
        <p:spPr>
          <a:xfrm>
            <a:off x="628650" y="3807093"/>
            <a:ext cx="3886200" cy="1811281"/>
          </a:xfrm>
        </p:spPr>
        <p:txBody>
          <a:bodyPr/>
          <a:lstStyle>
            <a:lvl1pPr marL="0" indent="0">
              <a:buNone/>
              <a:defRPr sz="1200" i="1"/>
            </a:lvl1pPr>
          </a:lstStyle>
          <a:p>
            <a:pPr lvl="0"/>
            <a:r>
              <a:rPr lang="en-US" dirty="0"/>
              <a:t>Insert Object</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15"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596008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628650" y="1825625"/>
            <a:ext cx="3019523"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able Placeholder 8"/>
          <p:cNvSpPr>
            <a:spLocks noGrp="1"/>
          </p:cNvSpPr>
          <p:nvPr>
            <p:ph type="tbl" sz="quarter" idx="14" hasCustomPrompt="1"/>
          </p:nvPr>
        </p:nvSpPr>
        <p:spPr>
          <a:xfrm>
            <a:off x="3789575" y="1825625"/>
            <a:ext cx="4725775" cy="3792538"/>
          </a:xfrm>
        </p:spPr>
        <p:txBody>
          <a:bodyPr>
            <a:normAutofit/>
          </a:bodyPr>
          <a:lstStyle>
            <a:lvl1pPr marL="0" indent="0">
              <a:buNone/>
              <a:defRPr sz="1200" i="1"/>
            </a:lvl1pPr>
          </a:lstStyle>
          <a:p>
            <a:pPr lvl="0"/>
            <a:r>
              <a:rPr lang="en-US" dirty="0"/>
              <a:t>Insert Object</a:t>
            </a:r>
          </a:p>
        </p:txBody>
      </p:sp>
      <p:sp>
        <p:nvSpPr>
          <p:cNvPr id="10" name="Slide Number Placeholder 9"/>
          <p:cNvSpPr>
            <a:spLocks noGrp="1"/>
          </p:cNvSpPr>
          <p:nvPr>
            <p:ph type="sldNum" sz="quarter" idx="15"/>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407724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46291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4788816"/>
            <a:ext cx="3886200" cy="829347"/>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3" name="Picture Placeholder 2"/>
          <p:cNvSpPr>
            <a:spLocks noGrp="1"/>
          </p:cNvSpPr>
          <p:nvPr>
            <p:ph type="pic" sz="quarter" idx="15" hasCustomPrompt="1"/>
          </p:nvPr>
        </p:nvSpPr>
        <p:spPr>
          <a:xfrm>
            <a:off x="628650" y="1825625"/>
            <a:ext cx="3886200" cy="2963191"/>
          </a:xfrm>
        </p:spPr>
        <p:txBody>
          <a:bodyPr>
            <a:normAutofit/>
          </a:bodyPr>
          <a:lstStyle>
            <a:lvl1pPr marL="0" indent="0">
              <a:buNone/>
              <a:defRPr sz="1200" i="1" baseline="0"/>
            </a:lvl1pPr>
          </a:lstStyle>
          <a:p>
            <a:r>
              <a:rPr lang="en-US" dirty="0"/>
              <a:t>Insert Photo</a:t>
            </a:r>
          </a:p>
        </p:txBody>
      </p:sp>
      <p:sp>
        <p:nvSpPr>
          <p:cNvPr id="4" name="Slide Number Placeholder 3"/>
          <p:cNvSpPr>
            <a:spLocks noGrp="1"/>
          </p:cNvSpPr>
          <p:nvPr>
            <p:ph type="sldNum" sz="quarter" idx="16"/>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38955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628650" y="2837467"/>
            <a:ext cx="7886700" cy="21398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1825625"/>
            <a:ext cx="7886700" cy="1011843"/>
          </a:xfrm>
        </p:spPr>
        <p:txBody>
          <a:bodyPr>
            <a:norm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ea</a:t>
            </a:r>
            <a:r>
              <a:rPr lang="en-US" dirty="0"/>
              <a:t> </a:t>
            </a:r>
            <a:r>
              <a:rPr lang="en-US" dirty="0" err="1"/>
              <a:t>consequat</a:t>
            </a:r>
            <a:r>
              <a:rPr lang="en-US" dirty="0"/>
              <a:t>.</a:t>
            </a:r>
          </a:p>
        </p:txBody>
      </p:sp>
      <p:sp>
        <p:nvSpPr>
          <p:cNvPr id="14" name="Text Placeholder 13"/>
          <p:cNvSpPr>
            <a:spLocks noGrp="1"/>
          </p:cNvSpPr>
          <p:nvPr>
            <p:ph type="body" sz="quarter" idx="15" hasCustomPrompt="1"/>
          </p:nvPr>
        </p:nvSpPr>
        <p:spPr>
          <a:xfrm>
            <a:off x="628650" y="4977353"/>
            <a:ext cx="7886700" cy="662890"/>
          </a:xfrm>
        </p:spPr>
        <p:txBody>
          <a:bodyPr>
            <a:normAutofit/>
          </a:bodyPr>
          <a:lstStyle>
            <a:lvl1pPr marL="0" indent="0">
              <a:buNone/>
              <a:defRPr sz="2000" b="1" i="1">
                <a:solidFill>
                  <a:srgbClr val="0066A1"/>
                </a:solidFill>
              </a:defRPr>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27891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Bullets,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628650" y="4006391"/>
            <a:ext cx="3886200" cy="16117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1825624"/>
            <a:ext cx="7886700" cy="2075235"/>
          </a:xfrm>
        </p:spPr>
        <p:txBody>
          <a:bodyPr numCol="2" spcCol="274320">
            <a:norm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a:t>
            </a:r>
          </a:p>
        </p:txBody>
      </p:sp>
      <p:sp>
        <p:nvSpPr>
          <p:cNvPr id="3" name="Picture Placeholder 2"/>
          <p:cNvSpPr>
            <a:spLocks noGrp="1"/>
          </p:cNvSpPr>
          <p:nvPr>
            <p:ph type="pic" sz="quarter" idx="15" hasCustomPrompt="1"/>
          </p:nvPr>
        </p:nvSpPr>
        <p:spPr>
          <a:xfrm>
            <a:off x="4629150" y="4006391"/>
            <a:ext cx="3886200" cy="1611772"/>
          </a:xfrm>
        </p:spPr>
        <p:txBody>
          <a:bodyPr>
            <a:normAutofit/>
          </a:bodyPr>
          <a:lstStyle>
            <a:lvl1pPr marL="0" indent="0">
              <a:buNone/>
              <a:defRPr sz="12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6622244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628650" y="1825624"/>
            <a:ext cx="4970872" cy="2887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4713401"/>
            <a:ext cx="4970872" cy="904761"/>
          </a:xfrm>
        </p:spPr>
        <p:txBody>
          <a:bodyPr>
            <a:normAutofit/>
          </a:bodyPr>
          <a:lstStyle>
            <a:lvl1pPr marL="0" indent="0">
              <a:buNone/>
              <a:defRPr sz="2000" b="1">
                <a:solidFill>
                  <a:srgbClr val="0066A1"/>
                </a:solidFill>
              </a:defRPr>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3" name="Picture Placeholder 2"/>
          <p:cNvSpPr>
            <a:spLocks noGrp="1"/>
          </p:cNvSpPr>
          <p:nvPr>
            <p:ph type="pic" sz="quarter" idx="15" hasCustomPrompt="1"/>
          </p:nvPr>
        </p:nvSpPr>
        <p:spPr>
          <a:xfrm>
            <a:off x="5712642" y="1825624"/>
            <a:ext cx="2802707" cy="3792539"/>
          </a:xfrm>
        </p:spPr>
        <p:txBody>
          <a:bodyPr>
            <a:normAutofit/>
          </a:bodyPr>
          <a:lstStyle>
            <a:lvl1pPr marL="0" indent="0">
              <a:buNone/>
              <a:defRPr sz="12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9"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101107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9" name="Title Placeholder 1"/>
          <p:cNvSpPr>
            <a:spLocks noGrp="1"/>
          </p:cNvSpPr>
          <p:nvPr>
            <p:ph type="title"/>
          </p:nvPr>
        </p:nvSpPr>
        <p:spPr bwMode="auto">
          <a:xfrm>
            <a:off x="457200" y="438150"/>
            <a:ext cx="82296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dirty="0"/>
              <a:t>Click to edit Master title style</a:t>
            </a:r>
          </a:p>
        </p:txBody>
      </p:sp>
      <p:sp>
        <p:nvSpPr>
          <p:cNvPr id="20" name="Text Placeholder 2"/>
          <p:cNvSpPr>
            <a:spLocks noGrp="1"/>
          </p:cNvSpPr>
          <p:nvPr>
            <p:ph idx="1"/>
          </p:nvPr>
        </p:nvSpPr>
        <p:spPr bwMode="auto">
          <a:xfrm>
            <a:off x="457200" y="1600200"/>
            <a:ext cx="8229600"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endParaRPr lang="en-US" altLang="zh-TW"/>
          </a:p>
        </p:txBody>
      </p:sp>
    </p:spTree>
    <p:extLst>
      <p:ext uri="{BB962C8B-B14F-4D97-AF65-F5344CB8AC3E}">
        <p14:creationId xmlns:p14="http://schemas.microsoft.com/office/powerpoint/2010/main" val="1208364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4173110E-F7A5-4DEE-81BF-C124F59758A6}" type="datetimeFigureOut">
              <a:rPr lang="zh-TW" altLang="en-US" smtClean="0"/>
              <a:t>2019/3/26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765698814"/>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98474" y="646654"/>
            <a:ext cx="7556313" cy="643666"/>
          </a:xfrm>
        </p:spPr>
        <p:txBody>
          <a:bodyPr/>
          <a:lstStyle>
            <a:lvl1pPr>
              <a:defRPr sz="28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6" name="Text Placeholder 5"/>
          <p:cNvSpPr>
            <a:spLocks noGrp="1"/>
          </p:cNvSpPr>
          <p:nvPr>
            <p:ph type="body" sz="quarter" idx="11"/>
          </p:nvPr>
        </p:nvSpPr>
        <p:spPr>
          <a:xfrm>
            <a:off x="498474" y="1371600"/>
            <a:ext cx="6440488" cy="639763"/>
          </a:xfrm>
        </p:spPr>
        <p:txBody>
          <a:bodyPr>
            <a:normAutofit/>
          </a:bodyPr>
          <a:lstStyle>
            <a:lvl1pPr marL="0" indent="0">
              <a:buNone/>
              <a:defRPr sz="2000"/>
            </a:lvl1pPr>
          </a:lstStyle>
          <a:p>
            <a:pPr lvl="0"/>
            <a:endParaRPr lang="en-US" dirty="0"/>
          </a:p>
        </p:txBody>
      </p:sp>
    </p:spTree>
    <p:extLst>
      <p:ext uri="{BB962C8B-B14F-4D97-AF65-F5344CB8AC3E}">
        <p14:creationId xmlns:p14="http://schemas.microsoft.com/office/powerpoint/2010/main" val="370228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a:p>
        </p:txBody>
      </p:sp>
      <p:sp>
        <p:nvSpPr>
          <p:cNvPr id="4" name="Slide Number Placeholder 3"/>
          <p:cNvSpPr>
            <a:spLocks noGrp="1"/>
          </p:cNvSpPr>
          <p:nvPr>
            <p:ph type="sldNum" sz="quarter" idx="10"/>
          </p:nvPr>
        </p:nvSpPr>
        <p:spPr>
          <a:xfrm>
            <a:off x="533400" y="6172200"/>
            <a:ext cx="685800" cy="365125"/>
          </a:xfrm>
          <a:prstGeom prst="rect">
            <a:avLst/>
          </a:prstGeom>
        </p:spPr>
        <p:txBody>
          <a:bodyPr/>
          <a:lstStyle>
            <a:lvl1pPr>
              <a:defRPr/>
            </a:lvl1pPr>
          </a:lstStyle>
          <a:p>
            <a:pPr>
              <a:defRPr/>
            </a:pPr>
            <a:fld id="{044F62DC-94D4-4B8C-85AA-E7E14C681105}" type="slidenum">
              <a:rPr lang="en-US"/>
              <a:pPr>
                <a:defRPr/>
              </a:pPr>
              <a:t>‹#›</a:t>
            </a:fld>
            <a:endParaRPr lang="en-US" sz="1400" dirty="0">
              <a:solidFill>
                <a:schemeClr val="tx1"/>
              </a:solidFill>
            </a:endParaRPr>
          </a:p>
        </p:txBody>
      </p:sp>
    </p:spTree>
    <p:extLst>
      <p:ext uri="{BB962C8B-B14F-4D97-AF65-F5344CB8AC3E}">
        <p14:creationId xmlns:p14="http://schemas.microsoft.com/office/powerpoint/2010/main" val="2057893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stimonial">
    <p:spTree>
      <p:nvGrpSpPr>
        <p:cNvPr id="1" name=""/>
        <p:cNvGrpSpPr/>
        <p:nvPr/>
      </p:nvGrpSpPr>
      <p:grpSpPr>
        <a:xfrm>
          <a:off x="0" y="0"/>
          <a:ext cx="0" cy="0"/>
          <a:chOff x="0" y="0"/>
          <a:chExt cx="0" cy="0"/>
        </a:xfrm>
      </p:grpSpPr>
      <p:cxnSp>
        <p:nvCxnSpPr>
          <p:cNvPr id="5" name="Straight Connector 4"/>
          <p:cNvCxnSpPr/>
          <p:nvPr userDrawn="1"/>
        </p:nvCxnSpPr>
        <p:spPr>
          <a:xfrm>
            <a:off x="-317500" y="2043113"/>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730250" y="4040188"/>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hasCustomPrompt="1"/>
          </p:nvPr>
        </p:nvSpPr>
        <p:spPr>
          <a:xfrm>
            <a:off x="1381125" y="2245360"/>
            <a:ext cx="6411595" cy="1605280"/>
          </a:xfrm>
        </p:spPr>
        <p:txBody>
          <a:bodyPr wrap="square">
            <a:noAutofit/>
          </a:bodyPr>
          <a:lstStyle>
            <a:lvl1pPr marL="182880" indent="-457200" algn="l">
              <a:buFont typeface="Arial"/>
              <a:buNone/>
              <a:defRPr sz="25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dirty="0"/>
              <a:t>“Click to add testimonial.”</a:t>
            </a:r>
          </a:p>
        </p:txBody>
      </p:sp>
      <p:sp>
        <p:nvSpPr>
          <p:cNvPr id="10" name="Text Placeholder 2"/>
          <p:cNvSpPr>
            <a:spLocks noGrp="1"/>
          </p:cNvSpPr>
          <p:nvPr>
            <p:ph type="body" sz="quarter" idx="11" hasCustomPrompt="1"/>
          </p:nvPr>
        </p:nvSpPr>
        <p:spPr>
          <a:xfrm>
            <a:off x="1381125" y="4135120"/>
            <a:ext cx="6411595" cy="304800"/>
          </a:xfrm>
        </p:spPr>
        <p:txBody>
          <a:bodyPr>
            <a:normAutofit/>
          </a:bodyPr>
          <a:lstStyle>
            <a:lvl1pPr marL="0" indent="0" algn="l">
              <a:buFont typeface="Arial"/>
              <a:buNone/>
              <a:defRPr sz="12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dirty="0"/>
              <a:t>Click to add source</a:t>
            </a:r>
          </a:p>
        </p:txBody>
      </p:sp>
    </p:spTree>
    <p:extLst>
      <p:ext uri="{BB962C8B-B14F-4D97-AF65-F5344CB8AC3E}">
        <p14:creationId xmlns:p14="http://schemas.microsoft.com/office/powerpoint/2010/main" val="357978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4173110E-F7A5-4DEE-81BF-C124F59758A6}" type="datetimeFigureOut">
              <a:rPr lang="zh-TW" altLang="en-US" smtClean="0"/>
              <a:t>2019/3/26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79336140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4173110E-F7A5-4DEE-81BF-C124F59758A6}" type="datetimeFigureOut">
              <a:rPr lang="zh-TW" altLang="en-US" smtClean="0"/>
              <a:t>2019/3/26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335860987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4173110E-F7A5-4DEE-81BF-C124F59758A6}" type="datetimeFigureOut">
              <a:rPr lang="zh-TW" altLang="en-US" smtClean="0"/>
              <a:t>2019/3/26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329711973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173110E-F7A5-4DEE-81BF-C124F59758A6}" type="datetimeFigureOut">
              <a:rPr lang="zh-TW" altLang="en-US" smtClean="0"/>
              <a:t>2019/3/26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354299636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4173110E-F7A5-4DEE-81BF-C124F59758A6}" type="datetimeFigureOut">
              <a:rPr lang="zh-TW" altLang="en-US" smtClean="0"/>
              <a:t>2019/3/26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32307652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4173110E-F7A5-4DEE-81BF-C124F59758A6}" type="datetimeFigureOut">
              <a:rPr lang="zh-TW" altLang="en-US" smtClean="0"/>
              <a:t>2019/3/26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409314575"/>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3110E-F7A5-4DEE-81BF-C124F59758A6}" type="datetimeFigureOut">
              <a:rPr lang="zh-TW" altLang="en-US" smtClean="0"/>
              <a:t>2019/3/26</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97BEB-BAEF-0344-9D5C-EC73E478698A}" type="slidenum">
              <a:rPr lang="en-US" smtClean="0"/>
              <a:pPr/>
              <a:t>‹#›</a:t>
            </a:fld>
            <a:endParaRPr lang="en-US"/>
          </a:p>
        </p:txBody>
      </p:sp>
      <p:pic>
        <p:nvPicPr>
          <p:cNvPr id="7" name="Picture 8"/>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0" y="5566717"/>
            <a:ext cx="9144000" cy="1301750"/>
          </a:xfrm>
          <a:prstGeom prst="rect">
            <a:avLst/>
          </a:prstGeom>
        </p:spPr>
      </p:pic>
      <p:pic>
        <p:nvPicPr>
          <p:cNvPr id="8" name="Picture 10"/>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0" y="0"/>
            <a:ext cx="9144000" cy="698500"/>
          </a:xfrm>
          <a:prstGeom prst="rect">
            <a:avLst/>
          </a:prstGeom>
        </p:spPr>
      </p:pic>
      <p:pic>
        <p:nvPicPr>
          <p:cNvPr id="9" name="Picture 11"/>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7484384" y="6038603"/>
            <a:ext cx="1629925" cy="829094"/>
          </a:xfrm>
          <a:prstGeom prst="rect">
            <a:avLst/>
          </a:prstGeom>
        </p:spPr>
      </p:pic>
    </p:spTree>
    <p:extLst>
      <p:ext uri="{BB962C8B-B14F-4D97-AF65-F5344CB8AC3E}">
        <p14:creationId xmlns:p14="http://schemas.microsoft.com/office/powerpoint/2010/main" val="114813370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686" r:id="rId15"/>
    <p:sldLayoutId id="2147483683" r:id="rId16"/>
    <p:sldLayoutId id="2147483684" r:id="rId17"/>
    <p:sldLayoutId id="2147483662" r:id="rId18"/>
    <p:sldLayoutId id="2147483675" r:id="rId19"/>
    <p:sldLayoutId id="2147483664" r:id="rId20"/>
    <p:sldLayoutId id="2147483665" r:id="rId21"/>
    <p:sldLayoutId id="2147483676" r:id="rId22"/>
    <p:sldLayoutId id="2147483677" r:id="rId23"/>
    <p:sldLayoutId id="2147483678" r:id="rId24"/>
    <p:sldLayoutId id="2147483679" r:id="rId25"/>
    <p:sldLayoutId id="2147483680" r:id="rId26"/>
    <p:sldLayoutId id="2147483682" r:id="rId27"/>
    <p:sldLayoutId id="2147483681" r:id="rId28"/>
    <p:sldLayoutId id="2147483747" r:id="rId29"/>
    <p:sldLayoutId id="2147483748" r:id="rId30"/>
    <p:sldLayoutId id="2147483749" r:id="rId31"/>
    <p:sldLayoutId id="2147483750" r:id="rId3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chart" Target="../charts/chart1.xml"/><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21.jpg"/></Relationships>
</file>

<file path=ppt/slides/_rels/slide11.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52.jpg"/><Relationship Id="rId5" Type="http://schemas.openxmlformats.org/officeDocument/2006/relationships/hyperlink" Target="https://ieeexplore.ieee.org/xpl/opacjrn.jsp" TargetMode="Externa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hyperlink" Target="http://www.ieee.org/conferences" TargetMode="External"/><Relationship Id="rId3" Type="http://schemas.openxmlformats.org/officeDocument/2006/relationships/notesSlide" Target="../notesSlides/notesSlide14.xml"/><Relationship Id="rId7" Type="http://schemas.openxmlformats.org/officeDocument/2006/relationships/image" Target="../media/image25.png"/><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54.png"/><Relationship Id="rId5" Type="http://schemas.openxmlformats.org/officeDocument/2006/relationships/oleObject" Target="../embeddings/oleObject1.bin"/><Relationship Id="rId4" Type="http://schemas.openxmlformats.org/officeDocument/2006/relationships/image" Target="../media/image21.jpg"/><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57.jpg"/><Relationship Id="rId4" Type="http://schemas.openxmlformats.org/officeDocument/2006/relationships/image" Target="../media/image56.jpg"/></Relationships>
</file>

<file path=ppt/slides/_rels/slide1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40.png"/><Relationship Id="rId7"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41.jpe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21.jp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21.jp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hyperlink" Target="https://ieeexplore.ieee.org/Xplore"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1.jp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1.jp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1.jpg"/><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29.xml"/><Relationship Id="rId5" Type="http://schemas.openxmlformats.org/officeDocument/2006/relationships/image" Target="../media/image21.jp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image" Target="../media/image21.jpg"/><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31.xml"/><Relationship Id="rId5" Type="http://schemas.openxmlformats.org/officeDocument/2006/relationships/image" Target="../media/image92.png"/><Relationship Id="rId4" Type="http://schemas.openxmlformats.org/officeDocument/2006/relationships/image" Target="../media/image2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2.xml"/><Relationship Id="rId6" Type="http://schemas.openxmlformats.org/officeDocument/2006/relationships/image" Target="../media/image21.jpg"/><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21.jp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21.jp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103.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21.jp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110.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21.jpg"/><Relationship Id="rId7" Type="http://schemas.openxmlformats.org/officeDocument/2006/relationships/image" Target="../media/image114.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21.jp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119.png"/><Relationship Id="rId4" Type="http://schemas.openxmlformats.org/officeDocument/2006/relationships/image" Target="../media/image118.png"/></Relationships>
</file>

<file path=ppt/slides/_rels/slide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21.jpg"/><Relationship Id="rId4" Type="http://schemas.openxmlformats.org/officeDocument/2006/relationships/image" Target="../media/image121.png"/></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124.png"/></Relationships>
</file>

<file path=ppt/slides/_rels/slide5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5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5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128.png"/></Relationships>
</file>

<file path=ppt/slides/_rels/slide5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4.xml"/><Relationship Id="rId1" Type="http://schemas.openxmlformats.org/officeDocument/2006/relationships/slideLayout" Target="../slideLayouts/slideLayout29.xml"/><Relationship Id="rId4" Type="http://schemas.openxmlformats.org/officeDocument/2006/relationships/image" Target="../media/image21.jpg"/></Relationships>
</file>

<file path=ppt/slides/_rels/slide5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5.xml"/><Relationship Id="rId1" Type="http://schemas.openxmlformats.org/officeDocument/2006/relationships/slideLayout" Target="../slideLayouts/slideLayout29.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21.jpg"/></Relationships>
</file>

<file path=ppt/slides/_rels/slide5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6.xml"/><Relationship Id="rId1" Type="http://schemas.openxmlformats.org/officeDocument/2006/relationships/slideLayout" Target="../slideLayouts/slideLayout29.xml"/><Relationship Id="rId4" Type="http://schemas.openxmlformats.org/officeDocument/2006/relationships/image" Target="../media/image133.pn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6.xml"/><Relationship Id="rId7"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6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7.xml"/><Relationship Id="rId1" Type="http://schemas.openxmlformats.org/officeDocument/2006/relationships/slideLayout" Target="../slideLayouts/slideLayout29.xml"/><Relationship Id="rId5" Type="http://schemas.openxmlformats.org/officeDocument/2006/relationships/image" Target="../media/image21.jpg"/><Relationship Id="rId4" Type="http://schemas.openxmlformats.org/officeDocument/2006/relationships/image" Target="../media/image135.png"/></Relationships>
</file>

<file path=ppt/slides/_rels/slide6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21.jpg"/></Relationships>
</file>

<file path=ppt/slides/_rels/slide6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63.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40.png"/><Relationship Id="rId7" Type="http://schemas.openxmlformats.org/officeDocument/2006/relationships/image" Target="../media/image142.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136.png"/><Relationship Id="rId4" Type="http://schemas.openxmlformats.org/officeDocument/2006/relationships/image" Target="../media/image141.png"/><Relationship Id="rId9" Type="http://schemas.openxmlformats.org/officeDocument/2006/relationships/image" Target="../media/image144.png"/></Relationships>
</file>

<file path=ppt/slides/_rels/slide6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image" Target="../media/image146.png"/></Relationships>
</file>

<file path=ppt/slides/_rels/slide6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148.jpg"/><Relationship Id="rId4" Type="http://schemas.openxmlformats.org/officeDocument/2006/relationships/image" Target="../media/image136.png"/></Relationships>
</file>

<file path=ppt/slides/_rels/slide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image" Target="../media/image149.png"/></Relationships>
</file>

<file path=ppt/slides/_rels/slide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image" Target="../media/image150.png"/></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69.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hyperlink" Target="http://ieeexplore.ieee.org/Xplorehelp/#/ieee-xplore-training/video-tutorials" TargetMode="External"/><Relationship Id="rId7" Type="http://schemas.openxmlformats.org/officeDocument/2006/relationships/image" Target="../media/image151.jpg"/><Relationship Id="rId2" Type="http://schemas.openxmlformats.org/officeDocument/2006/relationships/notesSlide" Target="../notesSlides/notesSlide66.xml"/><Relationship Id="rId1" Type="http://schemas.openxmlformats.org/officeDocument/2006/relationships/slideLayout" Target="../slideLayouts/slideLayout29.xml"/><Relationship Id="rId6" Type="http://schemas.openxmlformats.org/officeDocument/2006/relationships/hyperlink" Target="mailto:service@hintoninfo.com" TargetMode="External"/><Relationship Id="rId5" Type="http://schemas.openxmlformats.org/officeDocument/2006/relationships/hyperlink" Target="http://www.ieee.org/ieeexplore" TargetMode="External"/><Relationship Id="rId4" Type="http://schemas.openxmlformats.org/officeDocument/2006/relationships/hyperlink" Target="http://www.ieee.org/go/train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7.xml"/><Relationship Id="rId1" Type="http://schemas.openxmlformats.org/officeDocument/2006/relationships/slideLayout" Target="../slideLayouts/slideLayout29.xml"/><Relationship Id="rId4" Type="http://schemas.openxmlformats.org/officeDocument/2006/relationships/image" Target="../media/image152.jp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hyperlink" Target="http://www.ieee.org/patentcitation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3" Type="http://schemas.openxmlformats.org/officeDocument/2006/relationships/image" Target="../media/image22.png"/><Relationship Id="rId7" Type="http://schemas.openxmlformats.org/officeDocument/2006/relationships/image" Target="../media/image35.jpeg"/><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g"/><Relationship Id="rId11" Type="http://schemas.openxmlformats.org/officeDocument/2006/relationships/image" Target="../media/image39.jpe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jpg"/><Relationship Id="rId9" Type="http://schemas.openxmlformats.org/officeDocument/2006/relationships/image" Target="../media/image37.png"/><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ctrTitle"/>
          </p:nvPr>
        </p:nvSpPr>
        <p:spPr/>
        <p:txBody>
          <a:bodyPr>
            <a:normAutofit fontScale="90000"/>
          </a:bodyPr>
          <a:lstStyle/>
          <a:p>
            <a:r>
              <a:rPr lang="en-US" altLang="zh-TW" sz="3600" b="1" dirty="0">
                <a:latin typeface="微軟正黑體" panose="020B0604030504040204" pitchFamily="34" charset="-120"/>
                <a:ea typeface="微軟正黑體" panose="020B0604030504040204" pitchFamily="34" charset="-120"/>
              </a:rPr>
              <a:t/>
            </a:r>
            <a:br>
              <a:rPr lang="en-US" altLang="zh-TW" sz="3600" b="1" dirty="0">
                <a:latin typeface="微軟正黑體" panose="020B0604030504040204" pitchFamily="34" charset="-120"/>
                <a:ea typeface="微軟正黑體" panose="020B0604030504040204" pitchFamily="34" charset="-120"/>
              </a:rPr>
            </a:br>
            <a:r>
              <a:rPr lang="en-US" altLang="zh-TW" sz="3600" b="1" dirty="0">
                <a:latin typeface="微軟正黑體" panose="020B0604030504040204" pitchFamily="34" charset="-120"/>
                <a:ea typeface="微軟正黑體" panose="020B0604030504040204" pitchFamily="34" charset="-120"/>
              </a:rPr>
              <a:t/>
            </a:r>
            <a:br>
              <a:rPr lang="en-US" altLang="zh-TW" sz="3600" b="1" dirty="0">
                <a:latin typeface="微軟正黑體" panose="020B0604030504040204" pitchFamily="34" charset="-120"/>
                <a:ea typeface="微軟正黑體" panose="020B0604030504040204" pitchFamily="34" charset="-120"/>
              </a:rPr>
            </a:br>
            <a:r>
              <a:rPr lang="en-US" dirty="0">
                <a:latin typeface="微軟正黑體" panose="020B0604030504040204" pitchFamily="34" charset="-120"/>
                <a:ea typeface="微軟正黑體" panose="020B0604030504040204" pitchFamily="34" charset="-120"/>
              </a:rPr>
              <a:t/>
            </a:r>
            <a:br>
              <a:rPr lang="en-US" dirty="0">
                <a:latin typeface="微軟正黑體" panose="020B0604030504040204" pitchFamily="34" charset="-120"/>
                <a:ea typeface="微軟正黑體" panose="020B0604030504040204" pitchFamily="34" charset="-120"/>
              </a:rPr>
            </a:br>
            <a:r>
              <a:rPr lang="en-US" altLang="zh-TW" b="1" dirty="0">
                <a:latin typeface="Verdana" panose="020B0604030504040204" pitchFamily="34" charset="0"/>
                <a:ea typeface="Verdana" panose="020B0604030504040204" pitchFamily="34" charset="0"/>
                <a:cs typeface="Arial Unicode MS" panose="020B0604020202020204" pitchFamily="34" charset="-120"/>
              </a:rPr>
              <a:t>IEEE</a:t>
            </a:r>
            <a:r>
              <a:rPr lang="en-US" altLang="zh-TW" b="1" i="1" dirty="0">
                <a:latin typeface="Verdana" panose="020B0604030504040204" pitchFamily="34" charset="0"/>
                <a:ea typeface="Verdana" panose="020B0604030504040204" pitchFamily="34" charset="0"/>
                <a:cs typeface="Arial Unicode MS" panose="020B0604020202020204" pitchFamily="34" charset="-120"/>
              </a:rPr>
              <a:t> </a:t>
            </a:r>
            <a:r>
              <a:rPr lang="en-US" altLang="zh-TW" b="1" i="1" dirty="0" err="1">
                <a:latin typeface="Verdana" panose="020B0604030504040204" pitchFamily="34" charset="0"/>
                <a:ea typeface="Verdana" panose="020B0604030504040204" pitchFamily="34" charset="0"/>
                <a:cs typeface="Arial Unicode MS" panose="020B0604020202020204" pitchFamily="34" charset="-120"/>
              </a:rPr>
              <a:t>Xplore</a:t>
            </a:r>
            <a:r>
              <a:rPr lang="en-US" altLang="zh-TW" b="1" baseline="30000" dirty="0">
                <a:latin typeface="Verdana" panose="020B0604030504040204" pitchFamily="34" charset="0"/>
                <a:ea typeface="Verdana" panose="020B0604030504040204" pitchFamily="34" charset="0"/>
                <a:cs typeface="Arial Unicode MS" panose="020B0604020202020204" pitchFamily="34" charset="-120"/>
              </a:rPr>
              <a:t>®</a:t>
            </a:r>
            <a:r>
              <a:rPr lang="en-US" altLang="zh-TW" b="1" dirty="0">
                <a:latin typeface="Verdana" panose="020B0604030504040204" pitchFamily="34" charset="0"/>
                <a:ea typeface="Verdana" panose="020B0604030504040204" pitchFamily="34" charset="0"/>
                <a:cs typeface="Arial Unicode MS" panose="020B0604020202020204" pitchFamily="34" charset="-120"/>
              </a:rPr>
              <a:t> </a:t>
            </a:r>
            <a:r>
              <a:rPr lang="zh-TW" altLang="en-US" dirty="0">
                <a:latin typeface="微軟正黑體" panose="020B0604030504040204" pitchFamily="34" charset="-120"/>
                <a:ea typeface="微軟正黑體" panose="020B0604030504040204" pitchFamily="34" charset="-120"/>
              </a:rPr>
              <a:t>全文電子資料庫</a:t>
            </a:r>
            <a:endParaRPr lang="en-US" dirty="0">
              <a:latin typeface="微軟正黑體" panose="020B0604030504040204" pitchFamily="34" charset="-120"/>
              <a:ea typeface="微軟正黑體" panose="020B0604030504040204" pitchFamily="34" charset="-120"/>
            </a:endParaRPr>
          </a:p>
        </p:txBody>
      </p:sp>
      <p:sp>
        <p:nvSpPr>
          <p:cNvPr id="3" name="Subtitle 2"/>
          <p:cNvSpPr>
            <a:spLocks noGrp="1"/>
          </p:cNvSpPr>
          <p:nvPr>
            <p:ph type="subTitle" idx="1"/>
          </p:nvPr>
        </p:nvSpPr>
        <p:spPr/>
        <p:txBody>
          <a:bodyPr>
            <a:normAutofit fontScale="85000" lnSpcReduction="20000"/>
          </a:bodyPr>
          <a:lstStyle/>
          <a:p>
            <a:r>
              <a:rPr lang="zh-TW" altLang="en-US" dirty="0">
                <a:latin typeface="微軟正黑體" pitchFamily="34" charset="-120"/>
                <a:ea typeface="微軟正黑體" pitchFamily="34" charset="-120"/>
              </a:rPr>
              <a:t>學術</a:t>
            </a:r>
            <a:r>
              <a:rPr lang="zh-TW" altLang="en-US" dirty="0" smtClean="0">
                <a:latin typeface="微軟正黑體" pitchFamily="34" charset="-120"/>
                <a:ea typeface="微軟正黑體" pitchFamily="34" charset="-120"/>
              </a:rPr>
              <a:t>講師</a:t>
            </a:r>
            <a:endParaRPr lang="en-US" altLang="zh-TW" dirty="0">
              <a:latin typeface="微軟正黑體" pitchFamily="34" charset="-120"/>
              <a:ea typeface="微軟正黑體" pitchFamily="34" charset="-120"/>
            </a:endParaRPr>
          </a:p>
          <a:p>
            <a:r>
              <a:rPr lang="zh-TW" altLang="en-US" dirty="0">
                <a:latin typeface="微軟正黑體" pitchFamily="34" charset="-120"/>
                <a:ea typeface="微軟正黑體" pitchFamily="34" charset="-120"/>
              </a:rPr>
              <a:t>涵堂資訊有限公司</a:t>
            </a:r>
            <a:endParaRPr lang="en-US" altLang="zh-TW" dirty="0">
              <a:latin typeface="微軟正黑體" pitchFamily="34" charset="-120"/>
              <a:ea typeface="微軟正黑體" pitchFamily="34" charset="-120"/>
            </a:endParaRPr>
          </a:p>
          <a:p>
            <a:r>
              <a:rPr lang="en-US" altLang="zh-TW" sz="1900" dirty="0">
                <a:latin typeface="微軟正黑體" pitchFamily="34" charset="-120"/>
                <a:ea typeface="微軟正黑體" pitchFamily="34" charset="-120"/>
              </a:rPr>
              <a:t>                                                                                                                </a:t>
            </a:r>
          </a:p>
          <a:p>
            <a:r>
              <a:rPr lang="zh-TW" altLang="en-US" sz="1900" dirty="0">
                <a:latin typeface="微軟正黑體" pitchFamily="34" charset="-120"/>
                <a:ea typeface="微軟正黑體" pitchFamily="34" charset="-120"/>
              </a:rPr>
              <a:t> </a:t>
            </a:r>
          </a:p>
          <a:p>
            <a:endParaRPr lang="en-US" dirty="0"/>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3305" y="4874053"/>
            <a:ext cx="1749191" cy="531248"/>
          </a:xfrm>
          <a:prstGeom prst="rect">
            <a:avLst/>
          </a:prstGeom>
        </p:spPr>
      </p:pic>
    </p:spTree>
    <p:extLst>
      <p:ext uri="{BB962C8B-B14F-4D97-AF65-F5344CB8AC3E}">
        <p14:creationId xmlns:p14="http://schemas.microsoft.com/office/powerpoint/2010/main" val="213951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ontent Placeholder 7">
            <a:extLst>
              <a:ext uri="{FF2B5EF4-FFF2-40B4-BE49-F238E27FC236}">
                <a16:creationId xmlns:a16="http://schemas.microsoft.com/office/drawing/2014/main" id="{422FE6FB-3281-4B4C-B37C-77925BD71931}"/>
              </a:ext>
            </a:extLst>
          </p:cNvPr>
          <p:cNvGraphicFramePr>
            <a:graphicFrameLocks noGrp="1"/>
          </p:cNvGraphicFramePr>
          <p:nvPr>
            <p:extLst>
              <p:ext uri="{D42A27DB-BD31-4B8C-83A1-F6EECF244321}">
                <p14:modId xmlns:p14="http://schemas.microsoft.com/office/powerpoint/2010/main" val="911746117"/>
              </p:ext>
            </p:extLst>
          </p:nvPr>
        </p:nvGraphicFramePr>
        <p:xfrm>
          <a:off x="144379" y="1524000"/>
          <a:ext cx="6189044" cy="3224814"/>
        </p:xfrm>
        <a:graphic>
          <a:graphicData uri="http://schemas.openxmlformats.org/drawingml/2006/chart">
            <c:chart xmlns:c="http://schemas.openxmlformats.org/drawingml/2006/chart" xmlns:r="http://schemas.openxmlformats.org/officeDocument/2006/relationships" r:id="rId3"/>
          </a:graphicData>
        </a:graphic>
      </p:graphicFrame>
      <p:sp>
        <p:nvSpPr>
          <p:cNvPr id="19458" name="Rectangle 6"/>
          <p:cNvSpPr>
            <a:spLocks noGrp="1" noChangeArrowheads="1"/>
          </p:cNvSpPr>
          <p:nvPr>
            <p:ph type="title"/>
          </p:nvPr>
        </p:nvSpPr>
        <p:spPr>
          <a:xfrm>
            <a:off x="457200" y="565150"/>
            <a:ext cx="8305800" cy="958850"/>
          </a:xfrm>
        </p:spPr>
        <p:txBody>
          <a:bodyPr wrap="none"/>
          <a:lstStyle/>
          <a:p>
            <a:pPr>
              <a:lnSpc>
                <a:spcPts val="3200"/>
              </a:lnSpc>
            </a:pPr>
            <a:r>
              <a:rPr lang="en-US" sz="2800" dirty="0">
                <a:solidFill>
                  <a:schemeClr val="accent1">
                    <a:lumMod val="75000"/>
                  </a:schemeClr>
                </a:solidFill>
                <a:latin typeface="Verdana" panose="020B0604030504040204" pitchFamily="34" charset="0"/>
                <a:ea typeface="Verdana" panose="020B0604030504040204" pitchFamily="34" charset="0"/>
                <a:cs typeface="Arial Unicode MS" panose="020B0604020202020204" pitchFamily="34" charset="-120"/>
              </a:rPr>
              <a:t>IEEE </a:t>
            </a:r>
            <a:r>
              <a:rPr lang="en-US" sz="2800" dirty="0" err="1">
                <a:solidFill>
                  <a:schemeClr val="accent1">
                    <a:lumMod val="75000"/>
                  </a:schemeClr>
                </a:solidFill>
                <a:latin typeface="Verdana" panose="020B0604030504040204" pitchFamily="34" charset="0"/>
                <a:ea typeface="Verdana" panose="020B0604030504040204" pitchFamily="34" charset="0"/>
                <a:cs typeface="Arial Unicode MS" panose="020B0604020202020204" pitchFamily="34" charset="-120"/>
              </a:rPr>
              <a:t>Xplore</a:t>
            </a:r>
            <a:r>
              <a:rPr lang="en-US" sz="2800" b="1" baseline="30000" dirty="0">
                <a:solidFill>
                  <a:schemeClr val="accent1">
                    <a:lumMod val="75000"/>
                  </a:schemeClr>
                </a:solidFill>
                <a:latin typeface="Verdana" panose="020B0604030504040204" pitchFamily="34" charset="0"/>
                <a:ea typeface="Verdana" panose="020B0604030504040204" pitchFamily="34" charset="0"/>
                <a:cs typeface="Arial Unicode MS" panose="020B0604020202020204" pitchFamily="34" charset="-120"/>
              </a:rPr>
              <a:t>®</a:t>
            </a:r>
            <a:r>
              <a:rPr lang="zh-TW" altLang="en-US" sz="2800" b="1" baseline="30000" dirty="0">
                <a:solidFill>
                  <a:schemeClr val="accent1">
                    <a:lumMod val="75000"/>
                  </a:schemeClr>
                </a:solidFill>
                <a:latin typeface="Verdana" panose="020B0604030504040204" pitchFamily="34" charset="0"/>
                <a:ea typeface="Arial Unicode MS" panose="020B0604020202020204" pitchFamily="34" charset="-120"/>
                <a:cs typeface="Arial Unicode MS" panose="020B0604020202020204" pitchFamily="34" charset="-120"/>
              </a:rPr>
              <a:t> </a:t>
            </a:r>
            <a:r>
              <a:rPr lang="en-US" altLang="zh-TW" sz="2800" dirty="0">
                <a:solidFill>
                  <a:schemeClr val="accent1">
                    <a:lumMod val="75000"/>
                  </a:schemeClr>
                </a:solidFill>
                <a:latin typeface="Arial" panose="020B0604020202020204" pitchFamily="34" charset="0"/>
                <a:ea typeface="ＭＳ Ｐゴシック"/>
                <a:cs typeface="Arial" panose="020B0604020202020204" pitchFamily="34" charset="0"/>
              </a:rPr>
              <a:t>:</a:t>
            </a:r>
            <a:r>
              <a:rPr lang="zh-TW" altLang="en-US" sz="2800" dirty="0">
                <a:solidFill>
                  <a:schemeClr val="accent1">
                    <a:lumMod val="75000"/>
                  </a:schemeClr>
                </a:solidFill>
                <a:latin typeface="Arial" panose="020B0604020202020204" pitchFamily="34" charset="0"/>
                <a:ea typeface="ＭＳ Ｐゴシック"/>
                <a:cs typeface="Arial" panose="020B0604020202020204" pitchFamily="34" charset="0"/>
              </a:rPr>
              <a:t> </a:t>
            </a:r>
            <a:r>
              <a:rPr lang="zh-TW" altLang="en-US" sz="2800" dirty="0">
                <a:solidFill>
                  <a:schemeClr val="accent1">
                    <a:lumMod val="75000"/>
                  </a:schemeClr>
                </a:solidFill>
                <a:latin typeface="微軟正黑體" panose="020B0604030504040204" pitchFamily="34" charset="-120"/>
                <a:ea typeface="微軟正黑體" panose="020B0604030504040204" pitchFamily="34" charset="-120"/>
                <a:cs typeface="Arial" panose="020B0604020202020204" pitchFamily="34" charset="0"/>
              </a:rPr>
              <a:t>全球使用量不斷攀升</a:t>
            </a:r>
            <a:r>
              <a:rPr lang="en-US" sz="2800" dirty="0">
                <a:solidFill>
                  <a:schemeClr val="accent1">
                    <a:lumMod val="75000"/>
                  </a:schemeClr>
                </a:solidFill>
                <a:latin typeface="微軟正黑體" panose="020B0604030504040204" pitchFamily="34" charset="-120"/>
                <a:ea typeface="微軟正黑體" panose="020B0604030504040204" pitchFamily="34" charset="-120"/>
                <a:cs typeface="Arial" panose="020B0604020202020204" pitchFamily="34" charset="0"/>
              </a:rPr>
              <a:t/>
            </a:r>
            <a:br>
              <a:rPr lang="en-US" sz="2800" dirty="0">
                <a:solidFill>
                  <a:schemeClr val="accent1">
                    <a:lumMod val="75000"/>
                  </a:schemeClr>
                </a:solidFill>
                <a:latin typeface="微軟正黑體" panose="020B0604030504040204" pitchFamily="34" charset="-120"/>
                <a:ea typeface="微軟正黑體" panose="020B0604030504040204" pitchFamily="34" charset="-120"/>
                <a:cs typeface="Arial" panose="020B0604020202020204" pitchFamily="34" charset="0"/>
              </a:rPr>
            </a:br>
            <a:r>
              <a:rPr lang="zh-TW" altLang="en-US" sz="2000" dirty="0">
                <a:solidFill>
                  <a:srgbClr val="E37222"/>
                </a:solidFill>
                <a:latin typeface="微軟正黑體" panose="020B0604030504040204" pitchFamily="34" charset="-120"/>
                <a:ea typeface="微軟正黑體" panose="020B0604030504040204" pitchFamily="34" charset="-120"/>
                <a:cs typeface="ＭＳ Ｐゴシック"/>
              </a:rPr>
              <a:t>每月平均將近</a:t>
            </a:r>
            <a:r>
              <a:rPr lang="en-US" altLang="zh-TW" sz="2000" dirty="0">
                <a:solidFill>
                  <a:srgbClr val="E37222"/>
                </a:solidFill>
                <a:latin typeface="微軟正黑體" panose="020B0604030504040204" pitchFamily="34" charset="-120"/>
                <a:ea typeface="微軟正黑體" panose="020B0604030504040204" pitchFamily="34" charset="-120"/>
                <a:cs typeface="ＭＳ Ｐゴシック"/>
              </a:rPr>
              <a:t>1,100</a:t>
            </a:r>
            <a:r>
              <a:rPr lang="zh-TW" altLang="en-US" sz="2000" dirty="0">
                <a:solidFill>
                  <a:srgbClr val="E37222"/>
                </a:solidFill>
                <a:latin typeface="微軟正黑體" panose="020B0604030504040204" pitchFamily="34" charset="-120"/>
                <a:ea typeface="微軟正黑體" panose="020B0604030504040204" pitchFamily="34" charset="-120"/>
                <a:cs typeface="ＭＳ Ｐゴシック"/>
              </a:rPr>
              <a:t>萬文獻檔案被下載</a:t>
            </a:r>
            <a:endParaRPr lang="en-US" sz="2000" i="1" dirty="0">
              <a:solidFill>
                <a:srgbClr val="E37222"/>
              </a:solidFill>
              <a:latin typeface="微軟正黑體" panose="020B0604030504040204" pitchFamily="34" charset="-120"/>
              <a:ea typeface="微軟正黑體" panose="020B0604030504040204" pitchFamily="34" charset="-120"/>
              <a:cs typeface="ＭＳ Ｐゴシック"/>
            </a:endParaRPr>
          </a:p>
        </p:txBody>
      </p:sp>
      <p:sp>
        <p:nvSpPr>
          <p:cNvPr id="19459" name="Text Box 17"/>
          <p:cNvSpPr txBox="1">
            <a:spLocks noChangeArrowheads="1"/>
          </p:cNvSpPr>
          <p:nvPr/>
        </p:nvSpPr>
        <p:spPr bwMode="auto">
          <a:xfrm>
            <a:off x="2291238" y="5240577"/>
            <a:ext cx="3581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a:cs typeface="ＭＳ Ｐゴシック"/>
              </a:defRPr>
            </a:lvl1pPr>
            <a:lvl2pPr marL="742950" indent="-285750" eaLnBrk="0" hangingPunct="0">
              <a:defRPr sz="2400">
                <a:solidFill>
                  <a:schemeClr val="tx1"/>
                </a:solidFill>
                <a:latin typeface="Arial" pitchFamily="34" charset="0"/>
                <a:ea typeface="ＭＳ Ｐゴシック"/>
                <a:cs typeface="ＭＳ Ｐゴシック"/>
              </a:defRPr>
            </a:lvl2pPr>
            <a:lvl3pPr marL="1143000" indent="-228600" eaLnBrk="0" hangingPunct="0">
              <a:defRPr sz="2400">
                <a:solidFill>
                  <a:schemeClr val="tx1"/>
                </a:solidFill>
                <a:latin typeface="Arial" pitchFamily="34" charset="0"/>
                <a:ea typeface="ＭＳ Ｐゴシック"/>
                <a:cs typeface="ＭＳ Ｐゴシック"/>
              </a:defRPr>
            </a:lvl3pPr>
            <a:lvl4pPr marL="1600200" indent="-228600" eaLnBrk="0" hangingPunct="0">
              <a:defRPr sz="2400">
                <a:solidFill>
                  <a:schemeClr val="tx1"/>
                </a:solidFill>
                <a:latin typeface="Arial" pitchFamily="34" charset="0"/>
                <a:ea typeface="ＭＳ Ｐゴシック"/>
                <a:cs typeface="ＭＳ Ｐゴシック"/>
              </a:defRPr>
            </a:lvl4pPr>
            <a:lvl5pPr marL="2057400" indent="-228600" eaLnBrk="0" hangingPunct="0">
              <a:defRPr sz="2400">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a:lnSpc>
                <a:spcPct val="80000"/>
              </a:lnSpc>
              <a:spcBef>
                <a:spcPct val="50000"/>
              </a:spcBef>
              <a:buClr>
                <a:schemeClr val="bg2"/>
              </a:buClr>
              <a:buSzPct val="80000"/>
              <a:buFont typeface="Wingdings" pitchFamily="2" charset="2"/>
              <a:buNone/>
            </a:pPr>
            <a:r>
              <a:rPr lang="en-US" sz="1200" dirty="0">
                <a:latin typeface="Arial Unicode MS" panose="020B0604020202020204" pitchFamily="34" charset="-120"/>
                <a:ea typeface="Arial Unicode MS" panose="020B0604020202020204" pitchFamily="34" charset="-120"/>
                <a:cs typeface="Arial Unicode MS" panose="020B0604020202020204" pitchFamily="34" charset="-120"/>
              </a:rPr>
              <a:t>Source: IEEE </a:t>
            </a:r>
            <a:r>
              <a:rPr lang="en-US" sz="1200" i="1" dirty="0" err="1">
                <a:latin typeface="Arial Unicode MS" panose="020B0604020202020204" pitchFamily="34" charset="-120"/>
                <a:ea typeface="Arial Unicode MS" panose="020B0604020202020204" pitchFamily="34" charset="-120"/>
                <a:cs typeface="Arial Unicode MS" panose="020B0604020202020204" pitchFamily="34" charset="-120"/>
              </a:rPr>
              <a:t>Xplore</a:t>
            </a:r>
            <a:r>
              <a:rPr lang="en-US" sz="1200" dirty="0">
                <a:latin typeface="Arial Unicode MS" panose="020B0604020202020204" pitchFamily="34" charset="-120"/>
                <a:ea typeface="Arial Unicode MS" panose="020B0604020202020204" pitchFamily="34" charset="-120"/>
                <a:cs typeface="Arial Unicode MS" panose="020B0604020202020204" pitchFamily="34" charset="-120"/>
              </a:rPr>
              <a:t> Internal Usage Stats</a:t>
            </a:r>
          </a:p>
        </p:txBody>
      </p:sp>
      <p:sp>
        <p:nvSpPr>
          <p:cNvPr id="6" name="Rectangle 6"/>
          <p:cNvSpPr txBox="1">
            <a:spLocks noChangeArrowheads="1"/>
          </p:cNvSpPr>
          <p:nvPr/>
        </p:nvSpPr>
        <p:spPr bwMode="auto">
          <a:xfrm>
            <a:off x="2117988" y="4748814"/>
            <a:ext cx="3503170" cy="49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t" anchorCtr="0">
            <a:no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r>
              <a:rPr lang="zh-TW" altLang="en-US" sz="2800" b="1" dirty="0">
                <a:latin typeface="微軟正黑體" panose="020B0604030504040204" pitchFamily="34" charset="-120"/>
                <a:ea typeface="微軟正黑體" panose="020B0604030504040204" pitchFamily="34" charset="-120"/>
              </a:rPr>
              <a:t>全球下載量</a:t>
            </a:r>
            <a:r>
              <a:rPr lang="en-US" altLang="zh-TW" sz="2800" b="1" dirty="0">
                <a:latin typeface="微軟正黑體" panose="020B0604030504040204" pitchFamily="34" charset="-120"/>
                <a:ea typeface="微軟正黑體" panose="020B0604030504040204" pitchFamily="34" charset="-120"/>
                <a:cs typeface="ＭＳ Ｐゴシック"/>
              </a:rPr>
              <a:t>:</a:t>
            </a:r>
            <a:r>
              <a:rPr lang="zh-TW" altLang="en-US" sz="2800" b="1" dirty="0">
                <a:latin typeface="微軟正黑體" panose="020B0604030504040204" pitchFamily="34" charset="-120"/>
                <a:ea typeface="微軟正黑體" panose="020B0604030504040204" pitchFamily="34" charset="-120"/>
              </a:rPr>
              <a:t>台灣第四</a:t>
            </a:r>
            <a:endParaRPr lang="en-US" sz="2800" b="1" i="1" dirty="0">
              <a:latin typeface="微軟正黑體" panose="020B0604030504040204" pitchFamily="34" charset="-120"/>
              <a:ea typeface="微軟正黑體" panose="020B0604030504040204" pitchFamily="34" charset="-120"/>
            </a:endParaRPr>
          </a:p>
        </p:txBody>
      </p:sp>
      <p:grpSp>
        <p:nvGrpSpPr>
          <p:cNvPr id="7" name="Group 6"/>
          <p:cNvGrpSpPr/>
          <p:nvPr/>
        </p:nvGrpSpPr>
        <p:grpSpPr>
          <a:xfrm>
            <a:off x="6415992" y="1721144"/>
            <a:ext cx="2660579" cy="3054045"/>
            <a:chOff x="2770886" y="1872780"/>
            <a:chExt cx="3675909" cy="3872707"/>
          </a:xfrm>
        </p:grpSpPr>
        <p:sp>
          <p:nvSpPr>
            <p:cNvPr id="8" name="Rounded Rectangle 7"/>
            <p:cNvSpPr/>
            <p:nvPr/>
          </p:nvSpPr>
          <p:spPr>
            <a:xfrm>
              <a:off x="2770886" y="2696925"/>
              <a:ext cx="2516910" cy="647188"/>
            </a:xfrm>
            <a:prstGeom prst="roundRect">
              <a:avLst/>
            </a:prstGeom>
            <a:solidFill>
              <a:srgbClr val="0066A1"/>
            </a:solidFill>
            <a:ln>
              <a:solidFill>
                <a:schemeClr val="tx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22"/>
            <p:cNvSpPr>
              <a:spLocks noChangeArrowheads="1"/>
            </p:cNvSpPr>
            <p:nvPr/>
          </p:nvSpPr>
          <p:spPr bwMode="auto">
            <a:xfrm>
              <a:off x="2958379" y="2802965"/>
              <a:ext cx="3143461" cy="538585"/>
            </a:xfrm>
            <a:prstGeom prst="rect">
              <a:avLst/>
            </a:prstGeom>
            <a:noFill/>
            <a:ln w="9525" algn="ctr">
              <a:noFill/>
              <a:miter lim="800000"/>
              <a:headEnd/>
              <a:tailEnd/>
            </a:ln>
          </p:spPr>
          <p:txBody>
            <a:bodyPr wrap="square">
              <a:spAutoFit/>
            </a:bodyPr>
            <a:lstStyle/>
            <a:p>
              <a:pPr marL="342900" indent="-342900">
                <a:lnSpc>
                  <a:spcPct val="90000"/>
                </a:lnSpc>
              </a:pPr>
              <a:r>
                <a:rPr lang="en-US"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en-US" b="1"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2</a:t>
              </a:r>
              <a:r>
                <a:rPr lang="en-US" b="1" dirty="0">
                  <a:solidFill>
                    <a:schemeClr val="bg1"/>
                  </a:solidFill>
                  <a:latin typeface="Verdana"/>
                  <a:cs typeface="Verdana"/>
                </a:rPr>
                <a:t> </a:t>
              </a:r>
              <a:r>
                <a:rPr lang="en-US"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USA</a:t>
              </a:r>
              <a:r>
                <a:rPr lang="en-US" dirty="0">
                  <a:solidFill>
                    <a:schemeClr val="bg1"/>
                  </a:solidFill>
                  <a:latin typeface="Verdana"/>
                  <a:cs typeface="Verdana"/>
                </a:rPr>
                <a:t> </a:t>
              </a:r>
            </a:p>
          </p:txBody>
        </p:sp>
        <p:sp>
          <p:nvSpPr>
            <p:cNvPr id="10" name="Rounded Rectangle 9"/>
            <p:cNvSpPr/>
            <p:nvPr/>
          </p:nvSpPr>
          <p:spPr>
            <a:xfrm>
              <a:off x="2770886" y="3488152"/>
              <a:ext cx="2516910" cy="647188"/>
            </a:xfrm>
            <a:prstGeom prst="roundRect">
              <a:avLst/>
            </a:prstGeom>
            <a:solidFill>
              <a:srgbClr val="0066A1"/>
            </a:solidFill>
            <a:ln>
              <a:solidFill>
                <a:schemeClr val="tx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22"/>
            <p:cNvSpPr>
              <a:spLocks noChangeArrowheads="1"/>
            </p:cNvSpPr>
            <p:nvPr/>
          </p:nvSpPr>
          <p:spPr bwMode="auto">
            <a:xfrm>
              <a:off x="2925133" y="3594192"/>
              <a:ext cx="2389909" cy="538585"/>
            </a:xfrm>
            <a:prstGeom prst="rect">
              <a:avLst/>
            </a:prstGeom>
            <a:noFill/>
            <a:ln w="9525" algn="ctr">
              <a:noFill/>
              <a:miter lim="800000"/>
              <a:headEnd/>
              <a:tailEnd/>
            </a:ln>
          </p:spPr>
          <p:txBody>
            <a:bodyPr wrap="square">
              <a:spAutoFit/>
            </a:bodyPr>
            <a:lstStyle/>
            <a:p>
              <a:pPr marL="342900" indent="-342900">
                <a:lnSpc>
                  <a:spcPct val="90000"/>
                </a:lnSpc>
              </a:pPr>
              <a:r>
                <a:rPr lang="en-US"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en-US" b="1"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3</a:t>
              </a:r>
              <a:r>
                <a:rPr lang="en-US" b="1" dirty="0">
                  <a:solidFill>
                    <a:schemeClr val="bg1"/>
                  </a:solidFill>
                  <a:latin typeface="Verdana"/>
                  <a:cs typeface="Verdana"/>
                </a:rPr>
                <a:t> </a:t>
              </a:r>
              <a:r>
                <a:rPr lang="en-US"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India</a:t>
              </a:r>
              <a:r>
                <a:rPr lang="en-US" dirty="0">
                  <a:solidFill>
                    <a:schemeClr val="bg1"/>
                  </a:solidFill>
                  <a:latin typeface="Verdana"/>
                  <a:cs typeface="Verdana"/>
                </a:rPr>
                <a:t> </a:t>
              </a:r>
            </a:p>
          </p:txBody>
        </p:sp>
        <p:sp>
          <p:nvSpPr>
            <p:cNvPr id="12" name="Rounded Rectangle 11"/>
            <p:cNvSpPr/>
            <p:nvPr/>
          </p:nvSpPr>
          <p:spPr>
            <a:xfrm>
              <a:off x="2770886" y="4279637"/>
              <a:ext cx="2516910" cy="647188"/>
            </a:xfrm>
            <a:prstGeom prst="roundRect">
              <a:avLst/>
            </a:prstGeom>
            <a:solidFill>
              <a:srgbClr val="0066A1"/>
            </a:solidFill>
            <a:ln>
              <a:solidFill>
                <a:schemeClr val="tx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22"/>
            <p:cNvSpPr>
              <a:spLocks noChangeArrowheads="1"/>
            </p:cNvSpPr>
            <p:nvPr/>
          </p:nvSpPr>
          <p:spPr bwMode="auto">
            <a:xfrm>
              <a:off x="2875262" y="4385677"/>
              <a:ext cx="2312345" cy="538585"/>
            </a:xfrm>
            <a:prstGeom prst="rect">
              <a:avLst/>
            </a:prstGeom>
            <a:noFill/>
            <a:ln w="9525" algn="ctr">
              <a:noFill/>
              <a:miter lim="800000"/>
              <a:headEnd/>
              <a:tailEnd/>
            </a:ln>
          </p:spPr>
          <p:txBody>
            <a:bodyPr wrap="square">
              <a:spAutoFit/>
            </a:bodyPr>
            <a:lstStyle/>
            <a:p>
              <a:pPr marL="342900" indent="-342900">
                <a:lnSpc>
                  <a:spcPct val="90000"/>
                </a:lnSpc>
              </a:pPr>
              <a:r>
                <a:rPr lang="en-US"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en-US" b="1"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4</a:t>
              </a:r>
              <a:r>
                <a:rPr lang="en-US" b="1" dirty="0">
                  <a:solidFill>
                    <a:schemeClr val="bg1"/>
                  </a:solidFill>
                  <a:latin typeface="Verdana"/>
                  <a:cs typeface="Verdana"/>
                </a:rPr>
                <a:t> </a:t>
              </a:r>
              <a:r>
                <a:rPr lang="en-US"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Taiwan</a:t>
              </a:r>
              <a:r>
                <a:rPr lang="en-US" dirty="0">
                  <a:solidFill>
                    <a:schemeClr val="bg1"/>
                  </a:solidFill>
                  <a:latin typeface="Verdana"/>
                  <a:cs typeface="Verdana"/>
                </a:rPr>
                <a:t> </a:t>
              </a:r>
            </a:p>
          </p:txBody>
        </p:sp>
        <p:sp>
          <p:nvSpPr>
            <p:cNvPr id="14" name="Rounded Rectangle 13"/>
            <p:cNvSpPr/>
            <p:nvPr/>
          </p:nvSpPr>
          <p:spPr>
            <a:xfrm>
              <a:off x="2804133" y="5086754"/>
              <a:ext cx="2516909" cy="647188"/>
            </a:xfrm>
            <a:prstGeom prst="roundRect">
              <a:avLst/>
            </a:prstGeom>
            <a:solidFill>
              <a:srgbClr val="0066A1"/>
            </a:solidFill>
            <a:ln>
              <a:solidFill>
                <a:schemeClr val="tx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22"/>
            <p:cNvSpPr>
              <a:spLocks noChangeArrowheads="1"/>
            </p:cNvSpPr>
            <p:nvPr/>
          </p:nvSpPr>
          <p:spPr bwMode="auto">
            <a:xfrm>
              <a:off x="2908509" y="5192792"/>
              <a:ext cx="2412533" cy="538585"/>
            </a:xfrm>
            <a:prstGeom prst="rect">
              <a:avLst/>
            </a:prstGeom>
            <a:noFill/>
            <a:ln w="9525" algn="ctr">
              <a:noFill/>
              <a:miter lim="800000"/>
              <a:headEnd/>
              <a:tailEnd/>
            </a:ln>
          </p:spPr>
          <p:txBody>
            <a:bodyPr wrap="square">
              <a:spAutoFit/>
            </a:bodyPr>
            <a:lstStyle/>
            <a:p>
              <a:pPr marL="342900" indent="-342900">
                <a:lnSpc>
                  <a:spcPct val="90000"/>
                </a:lnSpc>
              </a:pPr>
              <a:r>
                <a:rPr lang="en-US"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en-US" b="1"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5 </a:t>
              </a:r>
              <a:r>
                <a:rPr lang="en-US"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Korea</a:t>
              </a:r>
              <a:r>
                <a:rPr lang="en-US" dirty="0">
                  <a:solidFill>
                    <a:schemeClr val="bg1"/>
                  </a:solidFill>
                  <a:latin typeface="Verdana"/>
                  <a:cs typeface="Verdana"/>
                </a:rPr>
                <a:t> </a:t>
              </a:r>
            </a:p>
          </p:txBody>
        </p:sp>
        <p:sp>
          <p:nvSpPr>
            <p:cNvPr id="16" name="Rounded Rectangle 15"/>
            <p:cNvSpPr/>
            <p:nvPr/>
          </p:nvSpPr>
          <p:spPr>
            <a:xfrm>
              <a:off x="2770886" y="1890960"/>
              <a:ext cx="2516910" cy="647188"/>
            </a:xfrm>
            <a:prstGeom prst="roundRect">
              <a:avLst/>
            </a:prstGeom>
            <a:solidFill>
              <a:srgbClr val="0066A1"/>
            </a:solidFill>
            <a:ln>
              <a:solidFill>
                <a:schemeClr val="tx2"/>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r>
              <a:br>
                <a:rPr lang="en-US" dirty="0"/>
              </a:br>
              <a:endParaRPr lang="en-US" dirty="0"/>
            </a:p>
          </p:txBody>
        </p:sp>
        <p:sp>
          <p:nvSpPr>
            <p:cNvPr id="17" name="Rectangle 22"/>
            <p:cNvSpPr>
              <a:spLocks noChangeArrowheads="1"/>
            </p:cNvSpPr>
            <p:nvPr/>
          </p:nvSpPr>
          <p:spPr bwMode="auto">
            <a:xfrm>
              <a:off x="2958380" y="1987598"/>
              <a:ext cx="2609273" cy="538585"/>
            </a:xfrm>
            <a:prstGeom prst="rect">
              <a:avLst/>
            </a:prstGeom>
            <a:noFill/>
            <a:ln w="9525" algn="ctr">
              <a:noFill/>
              <a:miter lim="800000"/>
              <a:headEnd/>
              <a:tailEnd/>
            </a:ln>
          </p:spPr>
          <p:txBody>
            <a:bodyPr wrap="square">
              <a:spAutoFit/>
            </a:bodyPr>
            <a:lstStyle/>
            <a:p>
              <a:pPr marL="342900" indent="-342900">
                <a:lnSpc>
                  <a:spcPct val="90000"/>
                </a:lnSpc>
              </a:pPr>
              <a:r>
                <a:rPr lang="en-US"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en-US" b="1"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1</a:t>
              </a:r>
              <a:r>
                <a:rPr lang="en-US" b="1" dirty="0">
                  <a:solidFill>
                    <a:schemeClr val="bg1"/>
                  </a:solidFill>
                  <a:latin typeface="Verdana"/>
                  <a:cs typeface="Verdana"/>
                </a:rPr>
                <a:t> </a:t>
              </a:r>
              <a:r>
                <a:rPr lang="en-US" dirty="0">
                  <a:solidFill>
                    <a:srgbClr val="FFFFFF"/>
                  </a:solidFill>
                  <a:latin typeface="Arial Unicode MS" panose="020B0604020202020204" pitchFamily="34" charset="-120"/>
                  <a:ea typeface="Arial Unicode MS" panose="020B0604020202020204" pitchFamily="34" charset="-120"/>
                  <a:cs typeface="Arial Unicode MS" panose="020B0604020202020204" pitchFamily="34" charset="-120"/>
                </a:rPr>
                <a:t>China</a:t>
              </a:r>
              <a:endParaRPr lang="en-US"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18" name="Picture 3"/>
            <p:cNvPicPr>
              <a:picLocks noChangeAspect="1" noChangeArrowheads="1"/>
            </p:cNvPicPr>
            <p:nvPr/>
          </p:nvPicPr>
          <p:blipFill>
            <a:blip r:embed="rId4"/>
            <a:srcRect/>
            <a:stretch>
              <a:fillRect/>
            </a:stretch>
          </p:blipFill>
          <p:spPr bwMode="auto">
            <a:xfrm>
              <a:off x="5411636" y="2655056"/>
              <a:ext cx="1027730" cy="714002"/>
            </a:xfrm>
            <a:prstGeom prst="rect">
              <a:avLst/>
            </a:prstGeom>
            <a:noFill/>
            <a:ln w="9525">
              <a:noFill/>
              <a:miter lim="800000"/>
              <a:headEnd/>
              <a:tailEnd/>
            </a:ln>
          </p:spPr>
        </p:pic>
        <p:pic>
          <p:nvPicPr>
            <p:cNvPr id="19" name="Picture 4"/>
            <p:cNvPicPr>
              <a:picLocks noChangeAspect="1" noChangeArrowheads="1"/>
            </p:cNvPicPr>
            <p:nvPr/>
          </p:nvPicPr>
          <p:blipFill>
            <a:blip r:embed="rId5"/>
            <a:srcRect/>
            <a:stretch>
              <a:fillRect/>
            </a:stretch>
          </p:blipFill>
          <p:spPr bwMode="auto">
            <a:xfrm>
              <a:off x="5411636" y="3462876"/>
              <a:ext cx="1035159" cy="721475"/>
            </a:xfrm>
            <a:prstGeom prst="rect">
              <a:avLst/>
            </a:prstGeom>
            <a:noFill/>
            <a:ln w="9525">
              <a:noFill/>
              <a:miter lim="800000"/>
              <a:headEnd/>
              <a:tailEnd/>
            </a:ln>
          </p:spPr>
        </p:pic>
        <p:pic>
          <p:nvPicPr>
            <p:cNvPr id="20" name="Picture 5"/>
            <p:cNvPicPr>
              <a:picLocks noChangeAspect="1" noChangeArrowheads="1"/>
            </p:cNvPicPr>
            <p:nvPr/>
          </p:nvPicPr>
          <p:blipFill>
            <a:blip r:embed="rId6"/>
            <a:srcRect/>
            <a:stretch>
              <a:fillRect/>
            </a:stretch>
          </p:blipFill>
          <p:spPr bwMode="auto">
            <a:xfrm>
              <a:off x="5411636" y="4289714"/>
              <a:ext cx="1005416" cy="680134"/>
            </a:xfrm>
            <a:prstGeom prst="rect">
              <a:avLst/>
            </a:prstGeom>
            <a:noFill/>
            <a:ln w="9525">
              <a:noFill/>
              <a:miter lim="800000"/>
              <a:headEnd/>
              <a:tailEnd/>
            </a:ln>
          </p:spPr>
        </p:pic>
        <p:pic>
          <p:nvPicPr>
            <p:cNvPr id="21" name="Picture 6"/>
            <p:cNvPicPr>
              <a:picLocks noChangeAspect="1" noChangeArrowheads="1"/>
            </p:cNvPicPr>
            <p:nvPr/>
          </p:nvPicPr>
          <p:blipFill>
            <a:blip r:embed="rId7"/>
            <a:srcRect/>
            <a:stretch>
              <a:fillRect/>
            </a:stretch>
          </p:blipFill>
          <p:spPr bwMode="auto">
            <a:xfrm>
              <a:off x="5411636" y="5075209"/>
              <a:ext cx="1005417" cy="670278"/>
            </a:xfrm>
            <a:prstGeom prst="rect">
              <a:avLst/>
            </a:prstGeom>
            <a:noFill/>
            <a:ln w="9525">
              <a:noFill/>
              <a:miter lim="800000"/>
              <a:headEnd/>
              <a:tailEnd/>
            </a:ln>
          </p:spPr>
        </p:pic>
        <p:pic>
          <p:nvPicPr>
            <p:cNvPr id="22" name="Picture 2"/>
            <p:cNvPicPr>
              <a:picLocks noChangeAspect="1" noChangeArrowheads="1"/>
            </p:cNvPicPr>
            <p:nvPr/>
          </p:nvPicPr>
          <p:blipFill>
            <a:blip r:embed="rId8"/>
            <a:srcRect/>
            <a:stretch>
              <a:fillRect/>
            </a:stretch>
          </p:blipFill>
          <p:spPr bwMode="auto">
            <a:xfrm>
              <a:off x="5411636" y="1872780"/>
              <a:ext cx="1005415" cy="676913"/>
            </a:xfrm>
            <a:prstGeom prst="rect">
              <a:avLst/>
            </a:prstGeom>
            <a:noFill/>
            <a:ln w="9525">
              <a:noFill/>
              <a:miter lim="800000"/>
              <a:headEnd/>
              <a:tailEnd/>
            </a:ln>
          </p:spPr>
        </p:pic>
      </p:grpSp>
      <p:pic>
        <p:nvPicPr>
          <p:cNvPr id="24"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8772" y="6245224"/>
            <a:ext cx="1749191" cy="531248"/>
          </a:xfrm>
          <a:prstGeom prst="rect">
            <a:avLst/>
          </a:prstGeom>
        </p:spPr>
      </p:pic>
      <p:sp>
        <p:nvSpPr>
          <p:cNvPr id="2" name="文字方塊 1"/>
          <p:cNvSpPr txBox="1"/>
          <p:nvPr/>
        </p:nvSpPr>
        <p:spPr>
          <a:xfrm>
            <a:off x="364161" y="1603853"/>
            <a:ext cx="713870" cy="246221"/>
          </a:xfrm>
          <a:prstGeom prst="rect">
            <a:avLst/>
          </a:prstGeom>
          <a:noFill/>
        </p:spPr>
        <p:txBody>
          <a:bodyPr wrap="square" rtlCol="0">
            <a:spAutoFit/>
          </a:bodyPr>
          <a:lstStyle/>
          <a:p>
            <a:r>
              <a:rPr lang="zh-TW" altLang="en-US" sz="1000" dirty="0">
                <a:solidFill>
                  <a:schemeClr val="bg1">
                    <a:lumMod val="50000"/>
                  </a:schemeClr>
                </a:solidFill>
                <a:latin typeface="+mj-lt"/>
              </a:rPr>
              <a:t>下載次數</a:t>
            </a:r>
          </a:p>
        </p:txBody>
      </p:sp>
    </p:spTree>
    <p:extLst>
      <p:ext uri="{BB962C8B-B14F-4D97-AF65-F5344CB8AC3E}">
        <p14:creationId xmlns:p14="http://schemas.microsoft.com/office/powerpoint/2010/main" val="38424333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99296" y="592730"/>
            <a:ext cx="8229600" cy="979488"/>
          </a:xfrm>
        </p:spPr>
        <p:txBody>
          <a:bodyPr>
            <a:noAutofit/>
          </a:bodyPr>
          <a:lstStyle/>
          <a:p>
            <a:pPr lvl="0"/>
            <a:r>
              <a:rPr lang="en-US" altLang="zh-TW" sz="3200" b="1" dirty="0">
                <a:solidFill>
                  <a:srgbClr val="0066A1"/>
                </a:solidFill>
                <a:latin typeface="Verdana" panose="020B0604030504040204" pitchFamily="34" charset="0"/>
                <a:ea typeface="Verdana" panose="020B0604030504040204" pitchFamily="34" charset="0"/>
                <a:cs typeface="Arial Unicode MS" panose="020B0604020202020204" pitchFamily="34" charset="-120"/>
              </a:rPr>
              <a:t>IEEE </a:t>
            </a:r>
            <a:r>
              <a:rPr lang="en-US" altLang="zh-TW" sz="3200" b="1" dirty="0" err="1">
                <a:solidFill>
                  <a:srgbClr val="0066A1"/>
                </a:solidFill>
                <a:latin typeface="Verdana" panose="020B0604030504040204" pitchFamily="34" charset="0"/>
                <a:ea typeface="Verdana" panose="020B0604030504040204" pitchFamily="34" charset="0"/>
                <a:cs typeface="Arial Unicode MS" panose="020B0604020202020204" pitchFamily="34" charset="-120"/>
              </a:rPr>
              <a:t>Xplore</a:t>
            </a:r>
            <a:r>
              <a:rPr lang="en-US" altLang="zh-TW" sz="3200" b="1" dirty="0">
                <a:solidFill>
                  <a:srgbClr val="0066A1"/>
                </a:solidFill>
                <a:latin typeface="Verdana" panose="020B0604030504040204" pitchFamily="34" charset="0"/>
                <a:ea typeface="Verdana" panose="020B0604030504040204" pitchFamily="34" charset="0"/>
                <a:cs typeface="Arial Unicode MS" panose="020B0604020202020204" pitchFamily="34" charset="-120"/>
              </a:rPr>
              <a:t>®</a:t>
            </a:r>
            <a:r>
              <a:rPr lang="zh-TW" altLang="en-US" sz="3200" b="1" dirty="0">
                <a:solidFill>
                  <a:srgbClr val="0066A1"/>
                </a:solidFill>
                <a:latin typeface="微軟正黑體" panose="020B0604030504040204" pitchFamily="34" charset="-120"/>
                <a:ea typeface="微軟正黑體" panose="020B0604030504040204" pitchFamily="34" charset="-120"/>
                <a:cs typeface="Arial Unicode MS" panose="020B0604020202020204" pitchFamily="34" charset="-120"/>
              </a:rPr>
              <a:t>收錄文獻類型</a:t>
            </a:r>
            <a:r>
              <a:rPr lang="zh-TW" altLang="en-US" sz="3600" dirty="0">
                <a:solidFill>
                  <a:srgbClr val="0066A1"/>
                </a:solidFill>
                <a:latin typeface="Arial Unicode MS" panose="020B0604020202020204" pitchFamily="34" charset="-120"/>
                <a:ea typeface="Arial Unicode MS" panose="020B0604020202020204" pitchFamily="34" charset="-120"/>
                <a:cs typeface="Arial Unicode MS" panose="020B0604020202020204" pitchFamily="34" charset="-120"/>
              </a:rPr>
              <a:t/>
            </a:r>
            <a:br>
              <a:rPr lang="zh-TW" altLang="en-US" sz="3600" dirty="0">
                <a:solidFill>
                  <a:srgbClr val="0066A1"/>
                </a:solidFill>
                <a:latin typeface="Arial Unicode MS" panose="020B0604020202020204" pitchFamily="34" charset="-120"/>
                <a:ea typeface="Arial Unicode MS" panose="020B0604020202020204" pitchFamily="34" charset="-120"/>
                <a:cs typeface="Arial Unicode MS" panose="020B0604020202020204" pitchFamily="34" charset="-120"/>
              </a:rPr>
            </a:br>
            <a:endParaRPr lang="zh-TW" altLang="en-US" sz="3600" dirty="0">
              <a:solidFill>
                <a:srgbClr val="0066A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9459" name="Rectangle 16"/>
          <p:cNvSpPr>
            <a:spLocks noChangeArrowheads="1"/>
          </p:cNvSpPr>
          <p:nvPr/>
        </p:nvSpPr>
        <p:spPr bwMode="auto">
          <a:xfrm>
            <a:off x="585788" y="1811338"/>
            <a:ext cx="32654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1000"/>
              </a:spcBef>
            </a:pPr>
            <a:r>
              <a:rPr kumimoji="0" lang="en-US" altLang="zh-TW" sz="1700">
                <a:solidFill>
                  <a:schemeClr val="bg1"/>
                </a:solidFill>
                <a:latin typeface="Verdana" pitchFamily="34" charset="0"/>
              </a:rPr>
              <a:t>IEL allows you to access:</a:t>
            </a:r>
          </a:p>
        </p:txBody>
      </p:sp>
      <p:graphicFrame>
        <p:nvGraphicFramePr>
          <p:cNvPr id="13" name="內容版面配置區 11"/>
          <p:cNvGraphicFramePr>
            <a:graphicFrameLocks noGrp="1"/>
          </p:cNvGraphicFramePr>
          <p:nvPr>
            <p:ph idx="1"/>
            <p:extLst>
              <p:ext uri="{D42A27DB-BD31-4B8C-83A1-F6EECF244321}">
                <p14:modId xmlns:p14="http://schemas.microsoft.com/office/powerpoint/2010/main" val="3994197648"/>
              </p:ext>
            </p:extLst>
          </p:nvPr>
        </p:nvGraphicFramePr>
        <p:xfrm>
          <a:off x="457200" y="1256803"/>
          <a:ext cx="8057408" cy="4365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Tree>
    <p:extLst>
      <p:ext uri="{BB962C8B-B14F-4D97-AF65-F5344CB8AC3E}">
        <p14:creationId xmlns:p14="http://schemas.microsoft.com/office/powerpoint/2010/main" val="1187260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7" name="Title 1"/>
          <p:cNvSpPr txBox="1">
            <a:spLocks/>
          </p:cNvSpPr>
          <p:nvPr/>
        </p:nvSpPr>
        <p:spPr bwMode="auto">
          <a:xfrm>
            <a:off x="914400" y="1138285"/>
            <a:ext cx="6756935" cy="56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TW" altLang="en-US" sz="3200" b="1" dirty="0">
                <a:solidFill>
                  <a:srgbClr val="0066A1"/>
                </a:solidFill>
                <a:latin typeface="微軟正黑體" panose="020B0604030504040204" pitchFamily="34" charset="-120"/>
                <a:ea typeface="微軟正黑體" panose="020B0604030504040204" pitchFamily="34" charset="-120"/>
                <a:cs typeface="Arial" panose="020B0604020202020204" pitchFamily="34" charset="0"/>
              </a:rPr>
              <a:t>每個月新增</a:t>
            </a:r>
            <a:r>
              <a:rPr lang="en-US" sz="3200" b="1" dirty="0">
                <a:solidFill>
                  <a:srgbClr val="FFC000"/>
                </a:solidFill>
                <a:latin typeface="微軟正黑體" panose="020B0604030504040204" pitchFamily="34" charset="-120"/>
                <a:ea typeface="微軟正黑體" panose="020B0604030504040204" pitchFamily="34" charset="-120"/>
                <a:cs typeface="Arial" panose="020B0604020202020204" pitchFamily="34" charset="0"/>
              </a:rPr>
              <a:t>20,000</a:t>
            </a:r>
            <a:r>
              <a:rPr lang="zh-TW" altLang="en-US" sz="3200" b="1" baseline="30000" dirty="0">
                <a:solidFill>
                  <a:srgbClr val="FFC000"/>
                </a:solidFill>
                <a:latin typeface="微軟正黑體" panose="020B0604030504040204" pitchFamily="34" charset="-120"/>
                <a:ea typeface="微軟正黑體" panose="020B0604030504040204" pitchFamily="34" charset="-120"/>
                <a:cs typeface="Arial" panose="020B0604020202020204" pitchFamily="34" charset="0"/>
              </a:rPr>
              <a:t>＋</a:t>
            </a:r>
            <a:r>
              <a:rPr lang="en-US" sz="3200" b="1" dirty="0">
                <a:solidFill>
                  <a:srgbClr val="0066A1"/>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3200" b="1" dirty="0">
                <a:solidFill>
                  <a:srgbClr val="0066A1"/>
                </a:solidFill>
                <a:latin typeface="微軟正黑體" panose="020B0604030504040204" pitchFamily="34" charset="-120"/>
                <a:ea typeface="微軟正黑體" panose="020B0604030504040204" pitchFamily="34" charset="-120"/>
                <a:cs typeface="Arial" panose="020B0604020202020204" pitchFamily="34" charset="0"/>
              </a:rPr>
              <a:t>篇文獻</a:t>
            </a:r>
            <a:r>
              <a:rPr lang="en-US" sz="3500" dirty="0">
                <a:solidFill>
                  <a:schemeClr val="tx2"/>
                </a:solidFill>
                <a:latin typeface="Verdana" pitchFamily="34" charset="0"/>
              </a:rPr>
              <a:t/>
            </a:r>
            <a:br>
              <a:rPr lang="en-US" sz="3500" dirty="0">
                <a:solidFill>
                  <a:schemeClr val="tx2"/>
                </a:solidFill>
                <a:latin typeface="Verdana" pitchFamily="34" charset="0"/>
              </a:rPr>
            </a:br>
            <a:endParaRPr lang="en-US" sz="3500" dirty="0">
              <a:solidFill>
                <a:srgbClr val="0066A1"/>
              </a:solidFill>
              <a:latin typeface="Verdana" pitchFamily="34" charset="0"/>
            </a:endParaRPr>
          </a:p>
        </p:txBody>
      </p:sp>
      <p:sp>
        <p:nvSpPr>
          <p:cNvPr id="12" name="Content Placeholder 13"/>
          <p:cNvSpPr>
            <a:spLocks noGrp="1"/>
          </p:cNvSpPr>
          <p:nvPr>
            <p:ph idx="1"/>
          </p:nvPr>
        </p:nvSpPr>
        <p:spPr>
          <a:xfrm>
            <a:off x="481801" y="1604421"/>
            <a:ext cx="5218070" cy="3940433"/>
          </a:xfrm>
        </p:spPr>
        <p:txBody>
          <a:bodyPr rtlCol="0">
            <a:noAutofit/>
          </a:bodyPr>
          <a:lstStyle/>
          <a:p>
            <a:pPr marL="0" lvl="1" indent="0" defTabSz="457200">
              <a:lnSpc>
                <a:spcPts val="2800"/>
              </a:lnSpc>
              <a:spcBef>
                <a:spcPct val="0"/>
              </a:spcBef>
              <a:spcAft>
                <a:spcPts val="200"/>
              </a:spcAft>
              <a:buNone/>
              <a:defRPr/>
            </a:pPr>
            <a:endParaRPr lang="en-US" altLang="zh-TW" b="1" dirty="0">
              <a:solidFill>
                <a:srgbClr val="0066A1"/>
              </a:solidFill>
              <a:latin typeface="微軟正黑體" panose="020B0604030504040204" pitchFamily="34" charset="-120"/>
              <a:ea typeface="微軟正黑體" panose="020B0604030504040204" pitchFamily="34" charset="-120"/>
              <a:cs typeface="ＭＳ Ｐゴシック" charset="0"/>
            </a:endParaRPr>
          </a:p>
          <a:p>
            <a:pPr marL="0" lvl="1" indent="0" defTabSz="457200">
              <a:lnSpc>
                <a:spcPts val="2800"/>
              </a:lnSpc>
              <a:spcBef>
                <a:spcPct val="0"/>
              </a:spcBef>
              <a:spcAft>
                <a:spcPts val="200"/>
              </a:spcAft>
              <a:buNone/>
              <a:defRPr/>
            </a:pPr>
            <a:endParaRPr lang="en-US" altLang="zh-TW" b="1" dirty="0">
              <a:solidFill>
                <a:srgbClr val="0066A1"/>
              </a:solidFill>
              <a:latin typeface="微軟正黑體" panose="020B0604030504040204" pitchFamily="34" charset="-120"/>
              <a:ea typeface="微軟正黑體" panose="020B0604030504040204" pitchFamily="34" charset="-120"/>
              <a:cs typeface="ＭＳ Ｐゴシック" charset="0"/>
            </a:endParaRPr>
          </a:p>
          <a:p>
            <a:pPr marL="0" lvl="1" indent="0" defTabSz="457200">
              <a:lnSpc>
                <a:spcPts val="2800"/>
              </a:lnSpc>
              <a:spcBef>
                <a:spcPct val="0"/>
              </a:spcBef>
              <a:spcAft>
                <a:spcPts val="200"/>
              </a:spcAft>
              <a:buNone/>
              <a:defRPr/>
            </a:pPr>
            <a:r>
              <a:rPr lang="en-US" altLang="zh-TW" b="1" dirty="0">
                <a:latin typeface="微軟正黑體" panose="020B0604030504040204" pitchFamily="34" charset="-120"/>
                <a:ea typeface="微軟正黑體" panose="020B0604030504040204" pitchFamily="34" charset="-120"/>
                <a:cs typeface="ＭＳ Ｐゴシック" charset="0"/>
              </a:rPr>
              <a:t>2018 </a:t>
            </a:r>
            <a:r>
              <a:rPr lang="zh-TW" altLang="en-US" b="1" dirty="0">
                <a:latin typeface="微軟正黑體" panose="020B0604030504040204" pitchFamily="34" charset="-120"/>
                <a:ea typeface="微軟正黑體" panose="020B0604030504040204" pitchFamily="34" charset="-120"/>
                <a:cs typeface="ＭＳ Ｐゴシック" charset="0"/>
              </a:rPr>
              <a:t>新增內容</a:t>
            </a:r>
            <a:endParaRPr lang="en-US" altLang="zh-TW" b="1" dirty="0">
              <a:latin typeface="微軟正黑體" panose="020B0604030504040204" pitchFamily="34" charset="-120"/>
              <a:ea typeface="微軟正黑體" panose="020B0604030504040204" pitchFamily="34" charset="-120"/>
              <a:cs typeface="ＭＳ Ｐゴシック" charset="0"/>
            </a:endParaRPr>
          </a:p>
          <a:p>
            <a:pPr marL="57150" lvl="1" indent="0" defTabSz="457200">
              <a:lnSpc>
                <a:spcPts val="2800"/>
              </a:lnSpc>
              <a:spcBef>
                <a:spcPct val="0"/>
              </a:spcBef>
              <a:spcAft>
                <a:spcPts val="200"/>
              </a:spcAft>
              <a:buNone/>
              <a:defRPr/>
            </a:pPr>
            <a:endParaRPr lang="en-US" sz="2800" dirty="0">
              <a:latin typeface="+mn-ea"/>
              <a:ea typeface="+mn-ea"/>
              <a:cs typeface="ＭＳ Ｐゴシック" charset="0"/>
            </a:endParaRPr>
          </a:p>
          <a:p>
            <a:pPr marL="400050" lvl="1" indent="-342900" defTabSz="457200">
              <a:lnSpc>
                <a:spcPct val="150000"/>
              </a:lnSpc>
              <a:spcBef>
                <a:spcPct val="0"/>
              </a:spcBef>
              <a:spcAft>
                <a:spcPts val="200"/>
              </a:spcAft>
              <a:buFont typeface="Wingdings" panose="05000000000000000000" pitchFamily="2" charset="2"/>
              <a:buChar char="Ø"/>
              <a:defRPr/>
            </a:pPr>
            <a:r>
              <a:rPr lang="zh-TW" altLang="en-US" dirty="0">
                <a:latin typeface="微軟正黑體" panose="020B0604030504040204" pitchFamily="34" charset="-120"/>
                <a:ea typeface="微軟正黑體" panose="020B0604030504040204" pitchFamily="34" charset="-120"/>
                <a:cs typeface="ＭＳ Ｐゴシック" charset="0"/>
              </a:rPr>
              <a:t>期刊</a:t>
            </a:r>
            <a:r>
              <a:rPr lang="en-US" altLang="zh-TW" dirty="0">
                <a:latin typeface="微軟正黑體" panose="020B0604030504040204" pitchFamily="34" charset="-120"/>
                <a:ea typeface="微軟正黑體" panose="020B0604030504040204" pitchFamily="34" charset="-120"/>
                <a:cs typeface="ＭＳ Ｐゴシック" charset="0"/>
              </a:rPr>
              <a:t>-</a:t>
            </a:r>
            <a:r>
              <a:rPr lang="zh-TW" altLang="en-US" dirty="0">
                <a:latin typeface="微軟正黑體" panose="020B0604030504040204" pitchFamily="34" charset="-120"/>
                <a:ea typeface="微軟正黑體" panose="020B0604030504040204" pitchFamily="34" charset="-120"/>
                <a:cs typeface="ＭＳ Ｐゴシック" charset="0"/>
              </a:rPr>
              <a:t>新增</a:t>
            </a:r>
            <a:r>
              <a:rPr lang="en-US" altLang="zh-TW" dirty="0">
                <a:latin typeface="微軟正黑體" panose="020B0604030504040204" pitchFamily="34" charset="-120"/>
                <a:ea typeface="微軟正黑體" panose="020B0604030504040204" pitchFamily="34" charset="-120"/>
                <a:cs typeface="ＭＳ Ｐゴシック" charset="0"/>
              </a:rPr>
              <a:t>7</a:t>
            </a:r>
            <a:r>
              <a:rPr lang="zh-TW" altLang="en-US" dirty="0">
                <a:latin typeface="微軟正黑體" panose="020B0604030504040204" pitchFamily="34" charset="-120"/>
                <a:ea typeface="微軟正黑體" panose="020B0604030504040204" pitchFamily="34" charset="-120"/>
                <a:cs typeface="ＭＳ Ｐゴシック" charset="0"/>
              </a:rPr>
              <a:t>本</a:t>
            </a:r>
            <a:r>
              <a:rPr lang="en-US" altLang="zh-TW" dirty="0">
                <a:latin typeface="微軟正黑體" panose="020B0604030504040204" pitchFamily="34" charset="-120"/>
                <a:ea typeface="微軟正黑體" panose="020B0604030504040204" pitchFamily="34" charset="-120"/>
                <a:cs typeface="ＭＳ Ｐゴシック" charset="0"/>
              </a:rPr>
              <a:t>IEEE</a:t>
            </a:r>
            <a:r>
              <a:rPr lang="zh-TW" altLang="en-US" dirty="0">
                <a:latin typeface="微軟正黑體" panose="020B0604030504040204" pitchFamily="34" charset="-120"/>
                <a:ea typeface="微軟正黑體" panose="020B0604030504040204" pitchFamily="34" charset="-120"/>
                <a:cs typeface="ＭＳ Ｐゴシック" charset="0"/>
              </a:rPr>
              <a:t>、</a:t>
            </a:r>
            <a:r>
              <a:rPr lang="en-US" altLang="zh-TW" dirty="0">
                <a:latin typeface="微軟正黑體" panose="020B0604030504040204" pitchFamily="34" charset="-120"/>
                <a:ea typeface="微軟正黑體" panose="020B0604030504040204" pitchFamily="34" charset="-120"/>
                <a:cs typeface="ＭＳ Ｐゴシック" charset="0"/>
              </a:rPr>
              <a:t>IET</a:t>
            </a:r>
            <a:r>
              <a:rPr lang="zh-TW" altLang="en-US" dirty="0">
                <a:latin typeface="微軟正黑體" panose="020B0604030504040204" pitchFamily="34" charset="-120"/>
                <a:ea typeface="微軟正黑體" panose="020B0604030504040204" pitchFamily="34" charset="-120"/>
                <a:cs typeface="ＭＳ Ｐゴシック" charset="0"/>
              </a:rPr>
              <a:t>等期刊</a:t>
            </a:r>
            <a:endParaRPr lang="en-US" altLang="zh-TW" dirty="0">
              <a:latin typeface="微軟正黑體" panose="020B0604030504040204" pitchFamily="34" charset="-120"/>
              <a:ea typeface="微軟正黑體" panose="020B0604030504040204" pitchFamily="34" charset="-120"/>
              <a:cs typeface="ＭＳ Ｐゴシック" charset="0"/>
            </a:endParaRPr>
          </a:p>
          <a:p>
            <a:pPr marL="400050" lvl="1" indent="-342900" defTabSz="457200">
              <a:lnSpc>
                <a:spcPct val="150000"/>
              </a:lnSpc>
              <a:spcBef>
                <a:spcPct val="0"/>
              </a:spcBef>
              <a:spcAft>
                <a:spcPts val="200"/>
              </a:spcAft>
              <a:buFont typeface="Wingdings" panose="05000000000000000000" pitchFamily="2" charset="2"/>
              <a:buChar char="Ø"/>
              <a:defRPr/>
            </a:pPr>
            <a:r>
              <a:rPr lang="zh-TW" altLang="en-US" dirty="0">
                <a:latin typeface="微軟正黑體" panose="020B0604030504040204" pitchFamily="34" charset="-120"/>
                <a:ea typeface="微軟正黑體" panose="020B0604030504040204" pitchFamily="34" charset="-120"/>
                <a:cs typeface="ＭＳ Ｐゴシック" charset="0"/>
              </a:rPr>
              <a:t>會議論文、技術標準</a:t>
            </a:r>
            <a:r>
              <a:rPr lang="en-US" altLang="zh-TW" dirty="0">
                <a:latin typeface="微軟正黑體" panose="020B0604030504040204" pitchFamily="34" charset="-120"/>
                <a:ea typeface="微軟正黑體" panose="020B0604030504040204" pitchFamily="34" charset="-120"/>
                <a:cs typeface="ＭＳ Ｐゴシック" charset="0"/>
              </a:rPr>
              <a:t>-</a:t>
            </a:r>
            <a:r>
              <a:rPr lang="zh-TW" altLang="en-US" dirty="0">
                <a:latin typeface="微軟正黑體" panose="020B0604030504040204" pitchFamily="34" charset="-120"/>
                <a:ea typeface="微軟正黑體" panose="020B0604030504040204" pitchFamily="34" charset="-120"/>
                <a:cs typeface="ＭＳ Ｐゴシック" charset="0"/>
              </a:rPr>
              <a:t>持續更新中</a:t>
            </a:r>
            <a:endParaRPr lang="en-US" altLang="zh-TW" dirty="0">
              <a:latin typeface="微軟正黑體" panose="020B0604030504040204" pitchFamily="34" charset="-120"/>
              <a:ea typeface="微軟正黑體" panose="020B0604030504040204" pitchFamily="34" charset="-120"/>
              <a:cs typeface="ＭＳ Ｐゴシック" charset="0"/>
            </a:endParaRPr>
          </a:p>
          <a:p>
            <a:pPr marL="238125" lvl="2" indent="0" defTabSz="457200">
              <a:lnSpc>
                <a:spcPts val="2800"/>
              </a:lnSpc>
              <a:spcBef>
                <a:spcPct val="0"/>
              </a:spcBef>
              <a:spcAft>
                <a:spcPts val="200"/>
              </a:spcAft>
              <a:buNone/>
              <a:defRPr/>
            </a:pPr>
            <a:endParaRPr lang="en-US" altLang="zh-TW" sz="2400" dirty="0">
              <a:latin typeface="微軟正黑體" panose="020B0604030504040204" pitchFamily="34" charset="-120"/>
              <a:ea typeface="微軟正黑體" panose="020B0604030504040204" pitchFamily="34" charset="-120"/>
              <a:cs typeface="ＭＳ Ｐゴシック" charset="0"/>
            </a:endParaRPr>
          </a:p>
          <a:p>
            <a:pPr marL="285750" lvl="1" indent="-285750" defTabSz="457200">
              <a:lnSpc>
                <a:spcPts val="2800"/>
              </a:lnSpc>
              <a:spcBef>
                <a:spcPct val="0"/>
              </a:spcBef>
              <a:spcAft>
                <a:spcPts val="200"/>
              </a:spcAft>
              <a:buFont typeface="Verdana" panose="020B0604030504040204" pitchFamily="34" charset="0"/>
              <a:buChar char="—"/>
              <a:defRPr/>
            </a:pPr>
            <a:endParaRPr lang="en-US" sz="1600" dirty="0">
              <a:latin typeface="Verdana" pitchFamily="34" charset="0"/>
              <a:cs typeface="ＭＳ Ｐゴシック"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4811" y="2294960"/>
            <a:ext cx="3343968" cy="2338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6" name="Group 5"/>
          <p:cNvGrpSpPr/>
          <p:nvPr/>
        </p:nvGrpSpPr>
        <p:grpSpPr>
          <a:xfrm>
            <a:off x="-838200" y="266700"/>
            <a:ext cx="4116388" cy="333375"/>
            <a:chOff x="-838200" y="266700"/>
            <a:chExt cx="4116388" cy="333375"/>
          </a:xfrm>
        </p:grpSpPr>
        <p:sp>
          <p:nvSpPr>
            <p:cNvPr id="7" name="Parallelogram 6"/>
            <p:cNvSpPr/>
            <p:nvPr/>
          </p:nvSpPr>
          <p:spPr>
            <a:xfrm>
              <a:off x="-838200" y="266700"/>
              <a:ext cx="3721100" cy="333375"/>
            </a:xfrm>
            <a:prstGeom prst="parallelogram">
              <a:avLst>
                <a:gd name="adj" fmla="val 106643"/>
              </a:avLst>
            </a:prstGeom>
            <a:solidFill>
              <a:srgbClr val="0081C6"/>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8" name="Rectangle 9"/>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Content Enhancements</a:t>
              </a:r>
            </a:p>
          </p:txBody>
        </p:sp>
      </p:grpSp>
      <p:sp>
        <p:nvSpPr>
          <p:cNvPr id="10" name="Rectangle 9"/>
          <p:cNvSpPr>
            <a:spLocks noChangeArrowheads="1"/>
          </p:cNvSpPr>
          <p:nvPr/>
        </p:nvSpPr>
        <p:spPr bwMode="auto">
          <a:xfrm>
            <a:off x="2645683" y="281214"/>
            <a:ext cx="14768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TW" sz="1400" dirty="0">
                <a:solidFill>
                  <a:schemeClr val="bg1"/>
                </a:solidFill>
                <a:latin typeface="Verdana" pitchFamily="34" charset="0"/>
                <a:cs typeface="Verdana" panose="020B0604030504040204" pitchFamily="34" charset="0"/>
              </a:rPr>
              <a:t>New in 2015</a:t>
            </a:r>
            <a:endParaRPr lang="en-US" sz="1400" dirty="0">
              <a:solidFill>
                <a:schemeClr val="bg1"/>
              </a:solidFill>
              <a:latin typeface="Verdana" pitchFamily="34" charset="0"/>
              <a:ea typeface="Verdana" panose="020B0604030504040204" pitchFamily="34" charset="0"/>
              <a:cs typeface="Verdana" panose="020B0604030504040204" pitchFamily="34" charset="0"/>
            </a:endParaRPr>
          </a:p>
        </p:txBody>
      </p:sp>
      <p:grpSp>
        <p:nvGrpSpPr>
          <p:cNvPr id="14" name="Group 13"/>
          <p:cNvGrpSpPr/>
          <p:nvPr/>
        </p:nvGrpSpPr>
        <p:grpSpPr>
          <a:xfrm>
            <a:off x="2361068" y="267767"/>
            <a:ext cx="1924957" cy="333376"/>
            <a:chOff x="177800" y="1429429"/>
            <a:chExt cx="1924957" cy="333376"/>
          </a:xfrm>
        </p:grpSpPr>
        <p:sp>
          <p:nvSpPr>
            <p:cNvPr id="15" name="Parallelogram 14"/>
            <p:cNvSpPr/>
            <p:nvPr/>
          </p:nvSpPr>
          <p:spPr>
            <a:xfrm>
              <a:off x="177800" y="1429430"/>
              <a:ext cx="1924957" cy="333375"/>
            </a:xfrm>
            <a:prstGeom prst="parallelogram">
              <a:avLst>
                <a:gd name="adj" fmla="val 106643"/>
              </a:avLst>
            </a:prstGeom>
            <a:solidFill>
              <a:schemeClr val="tx2">
                <a:lumMod val="60000"/>
                <a:lumOff val="40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Rectangle 9"/>
            <p:cNvSpPr>
              <a:spLocks noChangeArrowheads="1"/>
            </p:cNvSpPr>
            <p:nvPr/>
          </p:nvSpPr>
          <p:spPr bwMode="auto">
            <a:xfrm>
              <a:off x="462415" y="1429429"/>
              <a:ext cx="14768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TW" sz="1400" dirty="0">
                  <a:solidFill>
                    <a:schemeClr val="bg1"/>
                  </a:solidFill>
                  <a:latin typeface="Verdana" pitchFamily="34" charset="0"/>
                  <a:cs typeface="Verdana" panose="020B0604030504040204" pitchFamily="34" charset="0"/>
                </a:rPr>
                <a:t>New in 2018</a:t>
              </a:r>
              <a:endParaRPr lang="en-US" sz="1400" dirty="0">
                <a:solidFill>
                  <a:schemeClr val="bg1"/>
                </a:solidFill>
                <a:latin typeface="Verdana" pitchFamily="34" charset="0"/>
                <a:ea typeface="Verdana" panose="020B0604030504040204" pitchFamily="34" charset="0"/>
                <a:cs typeface="Verdana" panose="020B0604030504040204" pitchFamily="34" charset="0"/>
              </a:endParaRPr>
            </a:p>
          </p:txBody>
        </p:sp>
      </p:grpSp>
      <p:pic>
        <p:nvPicPr>
          <p:cNvPr id="13"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3600" y="5979600"/>
            <a:ext cx="1749191" cy="531248"/>
          </a:xfrm>
          <a:prstGeom prst="rect">
            <a:avLst/>
          </a:prstGeom>
        </p:spPr>
      </p:pic>
    </p:spTree>
    <p:extLst>
      <p:ext uri="{BB962C8B-B14F-4D97-AF65-F5344CB8AC3E}">
        <p14:creationId xmlns:p14="http://schemas.microsoft.com/office/powerpoint/2010/main" val="77228719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1"/>
          <p:cNvSpPr txBox="1">
            <a:spLocks/>
          </p:cNvSpPr>
          <p:nvPr/>
        </p:nvSpPr>
        <p:spPr bwMode="auto">
          <a:xfrm>
            <a:off x="425450" y="560388"/>
            <a:ext cx="822960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kumimoji="0" lang="en-US" altLang="zh-CN" sz="3200" b="1" dirty="0">
                <a:solidFill>
                  <a:schemeClr val="tx2"/>
                </a:solidFill>
                <a:latin typeface="Verdana" pitchFamily="34" charset="0"/>
                <a:cs typeface="Arial" pitchFamily="34" charset="0"/>
              </a:rPr>
              <a:t>New IEEE Journals in </a:t>
            </a:r>
            <a:r>
              <a:rPr lang="en-US" altLang="zh-CN" sz="3200" b="1" dirty="0">
                <a:solidFill>
                  <a:schemeClr val="tx2"/>
                </a:solidFill>
                <a:latin typeface="Verdana" pitchFamily="34" charset="0"/>
                <a:cs typeface="Arial" pitchFamily="34" charset="0"/>
              </a:rPr>
              <a:t>2019</a:t>
            </a:r>
            <a:endParaRPr kumimoji="0" lang="en-US" altLang="zh-CN" sz="3200" b="1" dirty="0">
              <a:solidFill>
                <a:schemeClr val="tx2"/>
              </a:solidFill>
              <a:latin typeface="Verdana" pitchFamily="34" charset="0"/>
              <a:cs typeface="Arial" pitchFamily="34" charset="0"/>
            </a:endParaRPr>
          </a:p>
        </p:txBody>
      </p:sp>
      <p:sp>
        <p:nvSpPr>
          <p:cNvPr id="21507" name="Content Placeholder 13"/>
          <p:cNvSpPr txBox="1">
            <a:spLocks/>
          </p:cNvSpPr>
          <p:nvPr/>
        </p:nvSpPr>
        <p:spPr bwMode="auto">
          <a:xfrm>
            <a:off x="514350" y="2173288"/>
            <a:ext cx="5060950"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2000"/>
              </a:spcBef>
              <a:buBlip>
                <a:blip r:embed="rId3"/>
              </a:buBlip>
              <a:defRPr sz="2200">
                <a:solidFill>
                  <a:schemeClr val="bg2"/>
                </a:solidFill>
                <a:latin typeface="Verdana" pitchFamily="34" charset="0"/>
                <a:ea typeface="MS PGothic" pitchFamily="34" charset="-128"/>
              </a:defRPr>
            </a:lvl1pPr>
            <a:lvl2pPr marL="625475" indent="-342900">
              <a:spcBef>
                <a:spcPts val="600"/>
              </a:spcBef>
              <a:buSzPct val="100000"/>
              <a:buBlip>
                <a:blip r:embed="rId4"/>
              </a:buBlip>
              <a:defRPr sz="2000">
                <a:solidFill>
                  <a:schemeClr val="bg2"/>
                </a:solidFill>
                <a:latin typeface="Verdana" pitchFamily="34" charset="0"/>
                <a:ea typeface="MS PGothic" pitchFamily="34" charset="-128"/>
              </a:defRPr>
            </a:lvl2pPr>
            <a:lvl3pPr marL="863600" indent="-285750">
              <a:spcBef>
                <a:spcPts val="600"/>
              </a:spcBef>
              <a:buSzPct val="100000"/>
              <a:buBlip>
                <a:blip r:embed="rId4"/>
              </a:buBlip>
              <a:defRPr>
                <a:solidFill>
                  <a:schemeClr val="bg2"/>
                </a:solidFill>
                <a:latin typeface="Verdana" pitchFamily="34" charset="0"/>
                <a:ea typeface="MS PGothic" pitchFamily="34" charset="-128"/>
              </a:defRPr>
            </a:lvl3pPr>
            <a:lvl4pPr marL="1146175" indent="-285750">
              <a:spcBef>
                <a:spcPts val="600"/>
              </a:spcBef>
              <a:buSzPct val="100000"/>
              <a:buBlip>
                <a:blip r:embed="rId4"/>
              </a:buBlip>
              <a:defRPr>
                <a:solidFill>
                  <a:schemeClr val="bg2"/>
                </a:solidFill>
                <a:latin typeface="Verdana" pitchFamily="34" charset="0"/>
                <a:ea typeface="MS PGothic" pitchFamily="34" charset="-128"/>
              </a:defRPr>
            </a:lvl4pPr>
            <a:lvl5pPr marL="1428750" indent="-285750">
              <a:spcBef>
                <a:spcPts val="600"/>
              </a:spcBef>
              <a:buSzPct val="100000"/>
              <a:buBlip>
                <a:blip r:embed="rId4"/>
              </a:buBlip>
              <a:defRPr>
                <a:solidFill>
                  <a:schemeClr val="bg2"/>
                </a:solidFill>
                <a:latin typeface="Verdana" pitchFamily="34" charset="0"/>
                <a:ea typeface="MS PGothic" pitchFamily="34" charset="-128"/>
              </a:defRPr>
            </a:lvl5pPr>
            <a:lvl6pPr marL="1885950" indent="-285750" defTabSz="457200" fontAlgn="base">
              <a:spcBef>
                <a:spcPts val="600"/>
              </a:spcBef>
              <a:spcAft>
                <a:spcPct val="0"/>
              </a:spcAft>
              <a:buSzPct val="100000"/>
              <a:buBlip>
                <a:blip r:embed="rId4"/>
              </a:buBlip>
              <a:defRPr>
                <a:solidFill>
                  <a:schemeClr val="bg2"/>
                </a:solidFill>
                <a:latin typeface="Verdana" pitchFamily="34" charset="0"/>
                <a:ea typeface="MS PGothic" pitchFamily="34" charset="-128"/>
              </a:defRPr>
            </a:lvl6pPr>
            <a:lvl7pPr marL="2343150" indent="-285750" defTabSz="457200" fontAlgn="base">
              <a:spcBef>
                <a:spcPts val="600"/>
              </a:spcBef>
              <a:spcAft>
                <a:spcPct val="0"/>
              </a:spcAft>
              <a:buSzPct val="100000"/>
              <a:buBlip>
                <a:blip r:embed="rId4"/>
              </a:buBlip>
              <a:defRPr>
                <a:solidFill>
                  <a:schemeClr val="bg2"/>
                </a:solidFill>
                <a:latin typeface="Verdana" pitchFamily="34" charset="0"/>
                <a:ea typeface="MS PGothic" pitchFamily="34" charset="-128"/>
              </a:defRPr>
            </a:lvl7pPr>
            <a:lvl8pPr marL="2800350" indent="-285750" defTabSz="457200" fontAlgn="base">
              <a:spcBef>
                <a:spcPts val="600"/>
              </a:spcBef>
              <a:spcAft>
                <a:spcPct val="0"/>
              </a:spcAft>
              <a:buSzPct val="100000"/>
              <a:buBlip>
                <a:blip r:embed="rId4"/>
              </a:buBlip>
              <a:defRPr>
                <a:solidFill>
                  <a:schemeClr val="bg2"/>
                </a:solidFill>
                <a:latin typeface="Verdana" pitchFamily="34" charset="0"/>
                <a:ea typeface="MS PGothic" pitchFamily="34" charset="-128"/>
              </a:defRPr>
            </a:lvl8pPr>
            <a:lvl9pPr marL="3257550" indent="-285750" defTabSz="457200" fontAlgn="base">
              <a:spcBef>
                <a:spcPts val="600"/>
              </a:spcBef>
              <a:spcAft>
                <a:spcPct val="0"/>
              </a:spcAft>
              <a:buSzPct val="100000"/>
              <a:buBlip>
                <a:blip r:embed="rId4"/>
              </a:buBlip>
              <a:defRPr>
                <a:solidFill>
                  <a:schemeClr val="bg2"/>
                </a:solidFill>
                <a:latin typeface="Verdana" pitchFamily="34" charset="0"/>
                <a:ea typeface="MS PGothic" pitchFamily="34" charset="-128"/>
              </a:defRPr>
            </a:lvl9pPr>
          </a:lstStyle>
          <a:p>
            <a:pPr marL="0" lvl="1" indent="0" defTabSz="457200">
              <a:lnSpc>
                <a:spcPts val="2800"/>
              </a:lnSpc>
              <a:spcBef>
                <a:spcPct val="0"/>
              </a:spcBef>
              <a:spcAft>
                <a:spcPts val="200"/>
              </a:spcAft>
              <a:buNone/>
              <a:defRPr/>
            </a:pPr>
            <a:endParaRPr lang="en-US" altLang="zh-TW" b="1" dirty="0">
              <a:solidFill>
                <a:schemeClr val="tx1"/>
              </a:solidFill>
              <a:latin typeface="微軟正黑體" panose="020B0604030504040204" pitchFamily="34" charset="-120"/>
              <a:ea typeface="微軟正黑體" panose="020B0604030504040204" pitchFamily="34" charset="-120"/>
              <a:cs typeface="ＭＳ Ｐゴシック" charset="0"/>
            </a:endParaRPr>
          </a:p>
          <a:p>
            <a:pPr marL="342900" lvl="1" defTabSz="457200">
              <a:lnSpc>
                <a:spcPct val="200000"/>
              </a:lnSpc>
              <a:spcBef>
                <a:spcPct val="0"/>
              </a:spcBef>
              <a:spcAft>
                <a:spcPts val="200"/>
              </a:spcAft>
              <a:buFont typeface="Wingdings" panose="05000000000000000000" pitchFamily="2" charset="2"/>
              <a:buChar char="Ø"/>
              <a:defRPr/>
            </a:pPr>
            <a:r>
              <a:rPr lang="en-US" altLang="zh-TW" b="1" dirty="0">
                <a:solidFill>
                  <a:schemeClr val="bg1">
                    <a:lumMod val="65000"/>
                  </a:schemeClr>
                </a:solidFill>
                <a:latin typeface="微軟正黑體" panose="020B0604030504040204" pitchFamily="34" charset="-120"/>
                <a:ea typeface="微軟正黑體" panose="020B0604030504040204" pitchFamily="34" charset="-120"/>
                <a:cs typeface="ＭＳ Ｐゴシック" charset="0"/>
              </a:rPr>
              <a:t>IEEE Journal on Miniaturization for </a:t>
            </a:r>
            <a:r>
              <a:rPr lang="en-US" altLang="zh-TW" b="1" dirty="0">
                <a:solidFill>
                  <a:srgbClr val="0066A1"/>
                </a:solidFill>
                <a:latin typeface="微軟正黑體" panose="020B0604030504040204" pitchFamily="34" charset="-120"/>
                <a:ea typeface="微軟正黑體" panose="020B0604030504040204" pitchFamily="34" charset="-120"/>
                <a:cs typeface="ＭＳ Ｐゴシック" charset="0"/>
              </a:rPr>
              <a:t>Air and Space Systems</a:t>
            </a:r>
          </a:p>
          <a:p>
            <a:pPr marL="342900" lvl="1" defTabSz="457200">
              <a:lnSpc>
                <a:spcPct val="200000"/>
              </a:lnSpc>
              <a:spcBef>
                <a:spcPct val="0"/>
              </a:spcBef>
              <a:spcAft>
                <a:spcPts val="200"/>
              </a:spcAft>
              <a:buFont typeface="Wingdings" panose="05000000000000000000" pitchFamily="2" charset="2"/>
              <a:buChar char="Ø"/>
              <a:defRPr/>
            </a:pPr>
            <a:r>
              <a:rPr lang="en-US" altLang="zh-TW" b="1" dirty="0">
                <a:solidFill>
                  <a:schemeClr val="bg1">
                    <a:lumMod val="65000"/>
                  </a:schemeClr>
                </a:solidFill>
                <a:latin typeface="微軟正黑體" panose="020B0604030504040204" pitchFamily="34" charset="-120"/>
                <a:ea typeface="微軟正黑體" panose="020B0604030504040204" pitchFamily="34" charset="-120"/>
                <a:cs typeface="ＭＳ Ｐゴシック" charset="0"/>
              </a:rPr>
              <a:t>IEEE </a:t>
            </a:r>
            <a:r>
              <a:rPr lang="en-US" altLang="zh-TW" b="1" dirty="0">
                <a:solidFill>
                  <a:srgbClr val="0066A1"/>
                </a:solidFill>
                <a:latin typeface="微軟正黑體" panose="020B0604030504040204" pitchFamily="34" charset="-120"/>
                <a:ea typeface="微軟正黑體" panose="020B0604030504040204" pitchFamily="34" charset="-120"/>
                <a:cs typeface="ＭＳ Ｐゴシック" charset="0"/>
              </a:rPr>
              <a:t>Networking</a:t>
            </a:r>
            <a:r>
              <a:rPr lang="en-US" altLang="zh-TW" b="1" dirty="0">
                <a:latin typeface="微軟正黑體" panose="020B0604030504040204" pitchFamily="34" charset="-120"/>
                <a:ea typeface="微軟正黑體" panose="020B0604030504040204" pitchFamily="34" charset="-120"/>
                <a:cs typeface="ＭＳ Ｐゴシック" charset="0"/>
              </a:rPr>
              <a:t> </a:t>
            </a:r>
            <a:r>
              <a:rPr lang="en-US" altLang="zh-TW" b="1" dirty="0">
                <a:solidFill>
                  <a:schemeClr val="bg1">
                    <a:lumMod val="65000"/>
                  </a:schemeClr>
                </a:solidFill>
                <a:latin typeface="微軟正黑體" panose="020B0604030504040204" pitchFamily="34" charset="-120"/>
                <a:ea typeface="微軟正黑體" panose="020B0604030504040204" pitchFamily="34" charset="-120"/>
                <a:cs typeface="ＭＳ Ｐゴシック" charset="0"/>
              </a:rPr>
              <a:t>Letters</a:t>
            </a:r>
          </a:p>
          <a:p>
            <a:pPr marL="0" lvl="1" indent="0" defTabSz="457200">
              <a:lnSpc>
                <a:spcPct val="200000"/>
              </a:lnSpc>
              <a:spcBef>
                <a:spcPct val="0"/>
              </a:spcBef>
              <a:spcAft>
                <a:spcPts val="200"/>
              </a:spcAft>
              <a:buNone/>
              <a:defRPr/>
            </a:pPr>
            <a:endParaRPr lang="en-US" altLang="zh-TW" b="1" dirty="0">
              <a:latin typeface="微軟正黑體" panose="020B0604030504040204" pitchFamily="34" charset="-120"/>
              <a:ea typeface="微軟正黑體" panose="020B0604030504040204" pitchFamily="34" charset="-120"/>
              <a:cs typeface="ＭＳ Ｐゴシック" charset="0"/>
            </a:endParaRPr>
          </a:p>
        </p:txBody>
      </p:sp>
      <p:sp>
        <p:nvSpPr>
          <p:cNvPr id="21508" name="Rectangle 3"/>
          <p:cNvSpPr txBox="1">
            <a:spLocks noChangeArrowheads="1"/>
          </p:cNvSpPr>
          <p:nvPr/>
        </p:nvSpPr>
        <p:spPr bwMode="auto">
          <a:xfrm>
            <a:off x="755650" y="5391150"/>
            <a:ext cx="65071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lnSpc>
                <a:spcPts val="2200"/>
              </a:lnSpc>
              <a:spcBef>
                <a:spcPts val="2000"/>
              </a:spcBef>
              <a:buFont typeface="Wingdings" pitchFamily="2" charset="2"/>
              <a:buNone/>
            </a:pPr>
            <a:r>
              <a:rPr kumimoji="0" lang="en-US" altLang="zh-CN" sz="1200" dirty="0">
                <a:solidFill>
                  <a:schemeClr val="bg1">
                    <a:lumMod val="65000"/>
                  </a:schemeClr>
                </a:solidFill>
                <a:latin typeface="Verdana" pitchFamily="34" charset="0"/>
                <a:cs typeface="Arial" pitchFamily="34" charset="0"/>
              </a:rPr>
              <a:t>For a complete title listing, go to</a:t>
            </a:r>
            <a:r>
              <a:rPr kumimoji="0" lang="en-US" altLang="zh-CN" sz="1200" dirty="0">
                <a:solidFill>
                  <a:schemeClr val="bg2"/>
                </a:solidFill>
                <a:latin typeface="Verdana" pitchFamily="34" charset="0"/>
                <a:cs typeface="Arial" pitchFamily="34" charset="0"/>
                <a:hlinkClick r:id="rId5"/>
              </a:rPr>
              <a:t>https://ieeexplore.ieee.org/xpl/opacjrn.jsp</a:t>
            </a:r>
            <a:r>
              <a:rPr kumimoji="0" lang="en-US" altLang="zh-CN" sz="1200" dirty="0">
                <a:solidFill>
                  <a:schemeClr val="bg2"/>
                </a:solidFill>
                <a:latin typeface="Verdana" pitchFamily="34" charset="0"/>
                <a:cs typeface="Arial" pitchFamily="34" charset="0"/>
              </a:rPr>
              <a:t> </a:t>
            </a:r>
          </a:p>
        </p:txBody>
      </p:sp>
      <p:sp>
        <p:nvSpPr>
          <p:cNvPr id="21509" name="Rectangle 10"/>
          <p:cNvSpPr>
            <a:spLocks noChangeArrowheads="1"/>
          </p:cNvSpPr>
          <p:nvPr/>
        </p:nvSpPr>
        <p:spPr bwMode="auto">
          <a:xfrm>
            <a:off x="755650" y="5051426"/>
            <a:ext cx="3670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kumimoji="0" lang="en-US" altLang="zh-CN" sz="1600" dirty="0">
                <a:solidFill>
                  <a:srgbClr val="404040"/>
                </a:solidFill>
                <a:latin typeface="Verdana" pitchFamily="34" charset="0"/>
                <a:cs typeface="Arial" pitchFamily="34" charset="0"/>
              </a:rPr>
              <a:t>All included in an IEL subscription</a:t>
            </a:r>
            <a:endParaRPr kumimoji="0" lang="en-US" altLang="zh-CN" sz="1600" dirty="0">
              <a:latin typeface="Verdana" pitchFamily="34" charset="0"/>
              <a:cs typeface="Arial" pitchFamily="34" charset="0"/>
            </a:endParaRPr>
          </a:p>
        </p:txBody>
      </p:sp>
      <p:sp>
        <p:nvSpPr>
          <p:cNvPr id="2" name="矩形 1"/>
          <p:cNvSpPr/>
          <p:nvPr/>
        </p:nvSpPr>
        <p:spPr>
          <a:xfrm>
            <a:off x="603250" y="1362810"/>
            <a:ext cx="6356350" cy="810478"/>
          </a:xfrm>
          <a:prstGeom prst="rect">
            <a:avLst/>
          </a:prstGeom>
        </p:spPr>
        <p:txBody>
          <a:bodyPr wrap="square">
            <a:spAutoFit/>
          </a:bodyPr>
          <a:lstStyle/>
          <a:p>
            <a:pPr marL="0" lvl="1" indent="0" defTabSz="457200">
              <a:lnSpc>
                <a:spcPts val="2800"/>
              </a:lnSpc>
              <a:spcBef>
                <a:spcPct val="0"/>
              </a:spcBef>
              <a:spcAft>
                <a:spcPts val="200"/>
              </a:spcAft>
              <a:buNone/>
              <a:defRPr/>
            </a:pPr>
            <a:r>
              <a:rPr lang="en-US" altLang="zh-TW" b="1" dirty="0">
                <a:latin typeface="Verdana" panose="020B0604030504040204" pitchFamily="34" charset="0"/>
                <a:ea typeface="Verdana" panose="020B0604030504040204" pitchFamily="34" charset="0"/>
                <a:cs typeface="Verdana" panose="020B0604030504040204" pitchFamily="34" charset="0"/>
              </a:rPr>
              <a:t>These new journal titles will soon be available and accessible via subscription:</a:t>
            </a:r>
          </a:p>
        </p:txBody>
      </p:sp>
      <p:pic>
        <p:nvPicPr>
          <p:cNvPr id="3" name="圖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9599" y="3695700"/>
            <a:ext cx="1431119" cy="1917700"/>
          </a:xfrm>
          <a:prstGeom prst="rect">
            <a:avLst/>
          </a:prstGeom>
        </p:spPr>
      </p:pic>
      <p:pic>
        <p:nvPicPr>
          <p:cNvPr id="4" name="圖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0599" y="1768049"/>
            <a:ext cx="2757487" cy="1834982"/>
          </a:xfrm>
          <a:prstGeom prst="rect">
            <a:avLst/>
          </a:prstGeom>
        </p:spPr>
      </p:pic>
    </p:spTree>
    <p:extLst>
      <p:ext uri="{BB962C8B-B14F-4D97-AF65-F5344CB8AC3E}">
        <p14:creationId xmlns:p14="http://schemas.microsoft.com/office/powerpoint/2010/main" val="3665118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9" name="Rectangle 15"/>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Content Enhancements</a:t>
            </a:r>
          </a:p>
        </p:txBody>
      </p:sp>
      <p:sp>
        <p:nvSpPr>
          <p:cNvPr id="19" name="Content Placeholder 3"/>
          <p:cNvSpPr>
            <a:spLocks noGrp="1"/>
          </p:cNvSpPr>
          <p:nvPr>
            <p:ph idx="1"/>
          </p:nvPr>
        </p:nvSpPr>
        <p:spPr>
          <a:xfrm>
            <a:off x="542248" y="1332885"/>
            <a:ext cx="7607508" cy="4434840"/>
          </a:xfrm>
        </p:spPr>
        <p:txBody>
          <a:bodyPr rtlCol="0">
            <a:normAutofit/>
          </a:bodyPr>
          <a:lstStyle/>
          <a:p>
            <a:pPr eaLnBrk="1" hangingPunct="1">
              <a:defRPr/>
            </a:pPr>
            <a:endParaRPr lang="en-US" sz="1700" dirty="0"/>
          </a:p>
          <a:p>
            <a:pPr eaLnBrk="1" hangingPunct="1">
              <a:defRPr/>
            </a:pPr>
            <a:endParaRPr lang="en-US" sz="1700" dirty="0"/>
          </a:p>
        </p:txBody>
      </p:sp>
      <p:pic>
        <p:nvPicPr>
          <p:cNvPr id="10"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2185" y="6245224"/>
            <a:ext cx="1749191" cy="531248"/>
          </a:xfrm>
          <a:prstGeom prst="rect">
            <a:avLst/>
          </a:prstGeom>
        </p:spPr>
      </p:pic>
      <p:graphicFrame>
        <p:nvGraphicFramePr>
          <p:cNvPr id="2" name="物件 1"/>
          <p:cNvGraphicFramePr>
            <a:graphicFrameLocks/>
          </p:cNvGraphicFramePr>
          <p:nvPr>
            <p:extLst>
              <p:ext uri="{D42A27DB-BD31-4B8C-83A1-F6EECF244321}">
                <p14:modId xmlns:p14="http://schemas.microsoft.com/office/powerpoint/2010/main" val="2136121072"/>
              </p:ext>
            </p:extLst>
          </p:nvPr>
        </p:nvGraphicFramePr>
        <p:xfrm>
          <a:off x="536363" y="1896713"/>
          <a:ext cx="8045915" cy="3813053"/>
        </p:xfrm>
        <a:graphic>
          <a:graphicData uri="http://schemas.openxmlformats.org/presentationml/2006/ole">
            <mc:AlternateContent xmlns:mc="http://schemas.openxmlformats.org/markup-compatibility/2006">
              <mc:Choice xmlns:v="urn:schemas-microsoft-com:vml" Requires="v">
                <p:oleObj spid="_x0000_s4240" r:id="rId5" imgW="8382727" imgH="4548010" progId="Excel.Chart.8">
                  <p:embed/>
                </p:oleObj>
              </mc:Choice>
              <mc:Fallback>
                <p:oleObj r:id="rId5" imgW="8382727" imgH="4548010" progId="Excel.Chart.8">
                  <p:embed/>
                  <p:pic>
                    <p:nvPicPr>
                      <p:cNvPr id="0" name="Chart 1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363" y="1896713"/>
                        <a:ext cx="8045915" cy="3813053"/>
                      </a:xfrm>
                      <a:prstGeom prst="rect">
                        <a:avLst/>
                      </a:prstGeom>
                      <a:noFill/>
                      <a:ln>
                        <a:noFill/>
                      </a:ln>
                    </p:spPr>
                  </p:pic>
                </p:oleObj>
              </mc:Fallback>
            </mc:AlternateContent>
          </a:graphicData>
        </a:graphic>
      </p:graphicFrame>
      <p:cxnSp>
        <p:nvCxnSpPr>
          <p:cNvPr id="6" name="直線單箭頭接點 5"/>
          <p:cNvCxnSpPr/>
          <p:nvPr/>
        </p:nvCxnSpPr>
        <p:spPr>
          <a:xfrm flipV="1">
            <a:off x="1745826" y="2094833"/>
            <a:ext cx="6198448" cy="176784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5"/>
          <p:cNvSpPr>
            <a:spLocks noChangeArrowheads="1"/>
          </p:cNvSpPr>
          <p:nvPr/>
        </p:nvSpPr>
        <p:spPr bwMode="auto">
          <a:xfrm>
            <a:off x="1046574" y="5572606"/>
            <a:ext cx="37984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0000"/>
              </a:lnSpc>
              <a:spcBef>
                <a:spcPct val="20000"/>
              </a:spcBef>
              <a:buClr>
                <a:schemeClr val="bg2"/>
              </a:buClr>
              <a:buSzPct val="80000"/>
              <a:buFont typeface="Wingdings" pitchFamily="2" charset="2"/>
              <a:buBlip>
                <a:blip r:embed="rId7"/>
              </a:buBlip>
              <a:defRPr sz="2800">
                <a:solidFill>
                  <a:schemeClr val="tx1"/>
                </a:solidFill>
                <a:latin typeface="Arial" pitchFamily="34" charset="0"/>
                <a:ea typeface="ＭＳ Ｐゴシック" pitchFamily="34" charset="-128"/>
              </a:defRPr>
            </a:lvl1pPr>
            <a:lvl2pPr marL="742950" indent="-285750" eaLnBrk="0" hangingPunct="0">
              <a:lnSpc>
                <a:spcPct val="110000"/>
              </a:lnSpc>
              <a:spcBef>
                <a:spcPct val="20000"/>
              </a:spcBef>
              <a:buClr>
                <a:schemeClr val="bg2"/>
              </a:buClr>
              <a:buChar char="–"/>
              <a:defRPr sz="2600">
                <a:solidFill>
                  <a:schemeClr val="tx1"/>
                </a:solidFill>
                <a:latin typeface="Arial" pitchFamily="34" charset="0"/>
                <a:ea typeface="ＭＳ Ｐゴシック" pitchFamily="34" charset="-128"/>
              </a:defRPr>
            </a:lvl2pPr>
            <a:lvl3pPr marL="1143000" indent="-228600" eaLnBrk="0" hangingPunct="0">
              <a:lnSpc>
                <a:spcPct val="110000"/>
              </a:lnSpc>
              <a:spcBef>
                <a:spcPct val="20000"/>
              </a:spcBef>
              <a:buClr>
                <a:schemeClr val="bg2"/>
              </a:buClr>
              <a:buFont typeface="Wingdings" pitchFamily="2" charset="2"/>
              <a:buChar char="§"/>
              <a:defRPr sz="2200">
                <a:solidFill>
                  <a:schemeClr val="tx1"/>
                </a:solidFill>
                <a:latin typeface="Arial" pitchFamily="34" charset="0"/>
                <a:ea typeface="ＭＳ Ｐゴシック" pitchFamily="34" charset="-128"/>
              </a:defRPr>
            </a:lvl3pPr>
            <a:lvl4pPr marL="1600200" indent="-228600" eaLnBrk="0" hangingPunct="0">
              <a:lnSpc>
                <a:spcPct val="110000"/>
              </a:lnSpc>
              <a:spcBef>
                <a:spcPct val="20000"/>
              </a:spcBef>
              <a:buClr>
                <a:schemeClr val="bg2"/>
              </a:buClr>
              <a:buChar char="–"/>
              <a:defRPr sz="2000">
                <a:solidFill>
                  <a:schemeClr val="tx1"/>
                </a:solidFill>
                <a:latin typeface="Arial" pitchFamily="34" charset="0"/>
                <a:ea typeface="ＭＳ Ｐゴシック" pitchFamily="34" charset="-128"/>
              </a:defRPr>
            </a:lvl4pPr>
            <a:lvl5pPr marL="2057400" indent="-228600" eaLnBrk="0" hangingPunct="0">
              <a:lnSpc>
                <a:spcPct val="110000"/>
              </a:lnSpc>
              <a:spcBef>
                <a:spcPct val="20000"/>
              </a:spcBef>
              <a:buClr>
                <a:schemeClr val="bg2"/>
              </a:buClr>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lnSpc>
                <a:spcPct val="110000"/>
              </a:lnSpc>
              <a:spcBef>
                <a:spcPct val="20000"/>
              </a:spcBef>
              <a:spcAft>
                <a:spcPct val="0"/>
              </a:spcAft>
              <a:buClr>
                <a:schemeClr val="bg2"/>
              </a:buClr>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lnSpc>
                <a:spcPct val="110000"/>
              </a:lnSpc>
              <a:spcBef>
                <a:spcPct val="20000"/>
              </a:spcBef>
              <a:spcAft>
                <a:spcPct val="0"/>
              </a:spcAft>
              <a:buClr>
                <a:schemeClr val="bg2"/>
              </a:buClr>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lnSpc>
                <a:spcPct val="110000"/>
              </a:lnSpc>
              <a:spcBef>
                <a:spcPct val="20000"/>
              </a:spcBef>
              <a:spcAft>
                <a:spcPct val="0"/>
              </a:spcAft>
              <a:buClr>
                <a:schemeClr val="bg2"/>
              </a:buClr>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lnSpc>
                <a:spcPct val="110000"/>
              </a:lnSpc>
              <a:spcBef>
                <a:spcPct val="20000"/>
              </a:spcBef>
              <a:spcAft>
                <a:spcPct val="0"/>
              </a:spcAft>
              <a:buClr>
                <a:schemeClr val="bg2"/>
              </a:buClr>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lnSpc>
                <a:spcPct val="100000"/>
              </a:lnSpc>
              <a:spcBef>
                <a:spcPct val="0"/>
              </a:spcBef>
              <a:buClrTx/>
              <a:buSzTx/>
              <a:buFontTx/>
              <a:buNone/>
            </a:pPr>
            <a:r>
              <a:rPr lang="en-US" altLang="zh-CN" sz="2400" dirty="0">
                <a:solidFill>
                  <a:schemeClr val="bg1">
                    <a:lumMod val="65000"/>
                  </a:schemeClr>
                </a:solidFill>
                <a:ea typeface="宋体" pitchFamily="2" charset="-122"/>
                <a:hlinkClick r:id="rId8"/>
              </a:rPr>
              <a:t>www.ieee.org/conferences</a:t>
            </a:r>
            <a:endParaRPr lang="en-US" altLang="zh-CN" sz="2400" dirty="0">
              <a:solidFill>
                <a:schemeClr val="bg1">
                  <a:lumMod val="65000"/>
                </a:schemeClr>
              </a:solidFill>
              <a:ea typeface="宋体" pitchFamily="2" charset="-122"/>
            </a:endParaRPr>
          </a:p>
        </p:txBody>
      </p:sp>
      <p:sp>
        <p:nvSpPr>
          <p:cNvPr id="16" name="Title 1"/>
          <p:cNvSpPr txBox="1">
            <a:spLocks/>
          </p:cNvSpPr>
          <p:nvPr/>
        </p:nvSpPr>
        <p:spPr bwMode="auto">
          <a:xfrm>
            <a:off x="536363" y="497008"/>
            <a:ext cx="7085013" cy="75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lnSpc>
                <a:spcPct val="110000"/>
              </a:lnSpc>
              <a:spcBef>
                <a:spcPct val="20000"/>
              </a:spcBef>
              <a:buClr>
                <a:schemeClr val="bg2"/>
              </a:buClr>
              <a:buSzPct val="80000"/>
              <a:buFont typeface="Wingdings" pitchFamily="2" charset="2"/>
              <a:buBlip>
                <a:blip r:embed="rId7"/>
              </a:buBlip>
              <a:defRPr sz="2800">
                <a:solidFill>
                  <a:schemeClr val="tx1"/>
                </a:solidFill>
                <a:latin typeface="Arial" pitchFamily="34" charset="0"/>
                <a:ea typeface="ＭＳ Ｐゴシック" pitchFamily="34" charset="-128"/>
              </a:defRPr>
            </a:lvl1pPr>
            <a:lvl2pPr marL="742950" indent="-285750" eaLnBrk="0" hangingPunct="0">
              <a:lnSpc>
                <a:spcPct val="110000"/>
              </a:lnSpc>
              <a:spcBef>
                <a:spcPct val="20000"/>
              </a:spcBef>
              <a:buClr>
                <a:schemeClr val="bg2"/>
              </a:buClr>
              <a:buChar char="–"/>
              <a:defRPr sz="2600">
                <a:solidFill>
                  <a:schemeClr val="tx1"/>
                </a:solidFill>
                <a:latin typeface="Arial" pitchFamily="34" charset="0"/>
                <a:ea typeface="ＭＳ Ｐゴシック" pitchFamily="34" charset="-128"/>
              </a:defRPr>
            </a:lvl2pPr>
            <a:lvl3pPr marL="1143000" indent="-228600" eaLnBrk="0" hangingPunct="0">
              <a:lnSpc>
                <a:spcPct val="110000"/>
              </a:lnSpc>
              <a:spcBef>
                <a:spcPct val="20000"/>
              </a:spcBef>
              <a:buClr>
                <a:schemeClr val="bg2"/>
              </a:buClr>
              <a:buFont typeface="Wingdings" pitchFamily="2" charset="2"/>
              <a:buChar char="§"/>
              <a:defRPr sz="2200">
                <a:solidFill>
                  <a:schemeClr val="tx1"/>
                </a:solidFill>
                <a:latin typeface="Arial" pitchFamily="34" charset="0"/>
                <a:ea typeface="ＭＳ Ｐゴシック" pitchFamily="34" charset="-128"/>
              </a:defRPr>
            </a:lvl3pPr>
            <a:lvl4pPr marL="1600200" indent="-228600" eaLnBrk="0" hangingPunct="0">
              <a:lnSpc>
                <a:spcPct val="110000"/>
              </a:lnSpc>
              <a:spcBef>
                <a:spcPct val="20000"/>
              </a:spcBef>
              <a:buClr>
                <a:schemeClr val="bg2"/>
              </a:buClr>
              <a:buChar char="–"/>
              <a:defRPr sz="2000">
                <a:solidFill>
                  <a:schemeClr val="tx1"/>
                </a:solidFill>
                <a:latin typeface="Arial" pitchFamily="34" charset="0"/>
                <a:ea typeface="ＭＳ Ｐゴシック" pitchFamily="34" charset="-128"/>
              </a:defRPr>
            </a:lvl4pPr>
            <a:lvl5pPr marL="2057400" indent="-228600" eaLnBrk="0" hangingPunct="0">
              <a:lnSpc>
                <a:spcPct val="110000"/>
              </a:lnSpc>
              <a:spcBef>
                <a:spcPct val="20000"/>
              </a:spcBef>
              <a:buClr>
                <a:schemeClr val="bg2"/>
              </a:buClr>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lnSpc>
                <a:spcPct val="110000"/>
              </a:lnSpc>
              <a:spcBef>
                <a:spcPct val="20000"/>
              </a:spcBef>
              <a:spcAft>
                <a:spcPct val="0"/>
              </a:spcAft>
              <a:buClr>
                <a:schemeClr val="bg2"/>
              </a:buClr>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lnSpc>
                <a:spcPct val="110000"/>
              </a:lnSpc>
              <a:spcBef>
                <a:spcPct val="20000"/>
              </a:spcBef>
              <a:spcAft>
                <a:spcPct val="0"/>
              </a:spcAft>
              <a:buClr>
                <a:schemeClr val="bg2"/>
              </a:buClr>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lnSpc>
                <a:spcPct val="110000"/>
              </a:lnSpc>
              <a:spcBef>
                <a:spcPct val="20000"/>
              </a:spcBef>
              <a:spcAft>
                <a:spcPct val="0"/>
              </a:spcAft>
              <a:buClr>
                <a:schemeClr val="bg2"/>
              </a:buClr>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lnSpc>
                <a:spcPct val="110000"/>
              </a:lnSpc>
              <a:spcBef>
                <a:spcPct val="20000"/>
              </a:spcBef>
              <a:spcAft>
                <a:spcPct val="0"/>
              </a:spcAft>
              <a:buClr>
                <a:schemeClr val="bg2"/>
              </a:buClr>
              <a:buFont typeface="Wingdings" pitchFamily="2" charset="2"/>
              <a:buChar char="§"/>
              <a:defRPr sz="2000">
                <a:solidFill>
                  <a:schemeClr val="tx1"/>
                </a:solidFill>
                <a:latin typeface="Arial" pitchFamily="34" charset="0"/>
                <a:ea typeface="ＭＳ Ｐゴシック" pitchFamily="34" charset="-128"/>
              </a:defRPr>
            </a:lvl9pPr>
          </a:lstStyle>
          <a:p>
            <a:pPr>
              <a:lnSpc>
                <a:spcPct val="100000"/>
              </a:lnSpc>
              <a:spcBef>
                <a:spcPct val="0"/>
              </a:spcBef>
              <a:buClrTx/>
              <a:buSzTx/>
              <a:buFontTx/>
              <a:buNone/>
            </a:pPr>
            <a:r>
              <a:rPr lang="en-US" altLang="zh-CN" sz="3200" b="1" dirty="0">
                <a:solidFill>
                  <a:schemeClr val="tx2"/>
                </a:solidFill>
                <a:latin typeface="Verdana" panose="020B0604030504040204" pitchFamily="34" charset="0"/>
                <a:ea typeface="Verdana" panose="020B0604030504040204" pitchFamily="34" charset="0"/>
                <a:cs typeface="Verdana" panose="020B0604030504040204" pitchFamily="34" charset="0"/>
              </a:rPr>
              <a:t>IEEE</a:t>
            </a:r>
            <a:r>
              <a:rPr lang="zh-TW" altLang="en-US" sz="3200" b="1" dirty="0">
                <a:solidFill>
                  <a:schemeClr val="tx2"/>
                </a:solidFill>
                <a:latin typeface="微軟正黑體" panose="020B0604030504040204" pitchFamily="34" charset="-120"/>
                <a:ea typeface="微軟正黑體" panose="020B0604030504040204" pitchFamily="34" charset="-120"/>
                <a:cs typeface="Verdana" panose="020B0604030504040204" pitchFamily="34" charset="0"/>
              </a:rPr>
              <a:t>每年在</a:t>
            </a:r>
            <a:r>
              <a:rPr lang="zh-CN" altLang="en-US" sz="3200" b="1" dirty="0">
                <a:solidFill>
                  <a:schemeClr val="tx2"/>
                </a:solidFill>
                <a:latin typeface="微軟正黑體" panose="020B0604030504040204" pitchFamily="34" charset="-120"/>
                <a:ea typeface="微軟正黑體" panose="020B0604030504040204" pitchFamily="34" charset="-120"/>
                <a:cs typeface="Verdana" panose="020B0604030504040204" pitchFamily="34" charset="0"/>
              </a:rPr>
              <a:t>全球</a:t>
            </a:r>
            <a:r>
              <a:rPr lang="zh-TW" altLang="en-US" sz="3200" b="1" dirty="0">
                <a:solidFill>
                  <a:schemeClr val="tx2"/>
                </a:solidFill>
                <a:latin typeface="微軟正黑體" panose="020B0604030504040204" pitchFamily="34" charset="-120"/>
                <a:ea typeface="微軟正黑體" panose="020B0604030504040204" pitchFamily="34" charset="-120"/>
                <a:cs typeface="Verdana" panose="020B0604030504040204" pitchFamily="34" charset="0"/>
              </a:rPr>
              <a:t>舉辦研討</a:t>
            </a:r>
            <a:r>
              <a:rPr lang="zh-CN" altLang="en-US" sz="3200" b="1" dirty="0">
                <a:solidFill>
                  <a:schemeClr val="tx2"/>
                </a:solidFill>
                <a:latin typeface="微軟正黑體" panose="020B0604030504040204" pitchFamily="34" charset="-120"/>
                <a:ea typeface="微軟正黑體" panose="020B0604030504040204" pitchFamily="34" charset="-120"/>
                <a:cs typeface="Verdana" panose="020B0604030504040204" pitchFamily="34" charset="0"/>
              </a:rPr>
              <a:t>會</a:t>
            </a:r>
            <a:endParaRPr lang="en-US" altLang="zh-CN" sz="3200" b="1" dirty="0">
              <a:solidFill>
                <a:schemeClr val="tx2"/>
              </a:solidFill>
              <a:latin typeface="微軟正黑體" panose="020B0604030504040204" pitchFamily="34" charset="-120"/>
              <a:ea typeface="微軟正黑體" panose="020B0604030504040204" pitchFamily="34" charset="-120"/>
              <a:cs typeface="Verdana" panose="020B0604030504040204" pitchFamily="34" charset="0"/>
            </a:endParaRPr>
          </a:p>
        </p:txBody>
      </p:sp>
      <p:sp>
        <p:nvSpPr>
          <p:cNvPr id="17" name="Rectangle 1"/>
          <p:cNvSpPr>
            <a:spLocks noChangeArrowheads="1"/>
          </p:cNvSpPr>
          <p:nvPr/>
        </p:nvSpPr>
        <p:spPr bwMode="auto">
          <a:xfrm>
            <a:off x="741680" y="1250600"/>
            <a:ext cx="7686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ct val="20000"/>
              </a:spcBef>
              <a:buClr>
                <a:schemeClr val="bg2"/>
              </a:buClr>
              <a:buSzPct val="80000"/>
              <a:buFont typeface="Wingdings" pitchFamily="2" charset="2"/>
              <a:buBlip>
                <a:blip r:embed="rId7"/>
              </a:buBlip>
              <a:defRPr sz="2800">
                <a:solidFill>
                  <a:schemeClr val="tx1"/>
                </a:solidFill>
                <a:latin typeface="Arial" pitchFamily="34" charset="0"/>
                <a:ea typeface="ＭＳ Ｐゴシック" pitchFamily="34" charset="-128"/>
              </a:defRPr>
            </a:lvl1pPr>
            <a:lvl2pPr marL="742950" indent="-285750" eaLnBrk="0" hangingPunct="0">
              <a:lnSpc>
                <a:spcPct val="110000"/>
              </a:lnSpc>
              <a:spcBef>
                <a:spcPct val="20000"/>
              </a:spcBef>
              <a:buClr>
                <a:schemeClr val="bg2"/>
              </a:buClr>
              <a:buChar char="–"/>
              <a:defRPr sz="2600">
                <a:solidFill>
                  <a:schemeClr val="tx1"/>
                </a:solidFill>
                <a:latin typeface="Arial" pitchFamily="34" charset="0"/>
                <a:ea typeface="ＭＳ Ｐゴシック" pitchFamily="34" charset="-128"/>
              </a:defRPr>
            </a:lvl2pPr>
            <a:lvl3pPr marL="1143000" indent="-228600" eaLnBrk="0" hangingPunct="0">
              <a:lnSpc>
                <a:spcPct val="110000"/>
              </a:lnSpc>
              <a:spcBef>
                <a:spcPct val="20000"/>
              </a:spcBef>
              <a:buClr>
                <a:schemeClr val="bg2"/>
              </a:buClr>
              <a:buFont typeface="Wingdings" pitchFamily="2" charset="2"/>
              <a:buChar char="§"/>
              <a:defRPr sz="2200">
                <a:solidFill>
                  <a:schemeClr val="tx1"/>
                </a:solidFill>
                <a:latin typeface="Arial" pitchFamily="34" charset="0"/>
                <a:ea typeface="ＭＳ Ｐゴシック" pitchFamily="34" charset="-128"/>
              </a:defRPr>
            </a:lvl3pPr>
            <a:lvl4pPr marL="1600200" indent="-228600" eaLnBrk="0" hangingPunct="0">
              <a:lnSpc>
                <a:spcPct val="110000"/>
              </a:lnSpc>
              <a:spcBef>
                <a:spcPct val="20000"/>
              </a:spcBef>
              <a:buClr>
                <a:schemeClr val="bg2"/>
              </a:buClr>
              <a:buChar char="–"/>
              <a:defRPr sz="2000">
                <a:solidFill>
                  <a:schemeClr val="tx1"/>
                </a:solidFill>
                <a:latin typeface="Arial" pitchFamily="34" charset="0"/>
                <a:ea typeface="ＭＳ Ｐゴシック" pitchFamily="34" charset="-128"/>
              </a:defRPr>
            </a:lvl4pPr>
            <a:lvl5pPr marL="2057400" indent="-228600" eaLnBrk="0" hangingPunct="0">
              <a:lnSpc>
                <a:spcPct val="110000"/>
              </a:lnSpc>
              <a:spcBef>
                <a:spcPct val="20000"/>
              </a:spcBef>
              <a:buClr>
                <a:schemeClr val="bg2"/>
              </a:buClr>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lnSpc>
                <a:spcPct val="110000"/>
              </a:lnSpc>
              <a:spcBef>
                <a:spcPct val="20000"/>
              </a:spcBef>
              <a:spcAft>
                <a:spcPct val="0"/>
              </a:spcAft>
              <a:buClr>
                <a:schemeClr val="bg2"/>
              </a:buClr>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lnSpc>
                <a:spcPct val="110000"/>
              </a:lnSpc>
              <a:spcBef>
                <a:spcPct val="20000"/>
              </a:spcBef>
              <a:spcAft>
                <a:spcPct val="0"/>
              </a:spcAft>
              <a:buClr>
                <a:schemeClr val="bg2"/>
              </a:buClr>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lnSpc>
                <a:spcPct val="110000"/>
              </a:lnSpc>
              <a:spcBef>
                <a:spcPct val="20000"/>
              </a:spcBef>
              <a:spcAft>
                <a:spcPct val="0"/>
              </a:spcAft>
              <a:buClr>
                <a:schemeClr val="bg2"/>
              </a:buClr>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lnSpc>
                <a:spcPct val="110000"/>
              </a:lnSpc>
              <a:spcBef>
                <a:spcPct val="20000"/>
              </a:spcBef>
              <a:spcAft>
                <a:spcPct val="0"/>
              </a:spcAft>
              <a:buClr>
                <a:schemeClr val="bg2"/>
              </a:buClr>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lnSpc>
                <a:spcPct val="100000"/>
              </a:lnSpc>
              <a:spcBef>
                <a:spcPct val="0"/>
              </a:spcBef>
              <a:buClrTx/>
              <a:buSzTx/>
              <a:buFontTx/>
              <a:buNone/>
            </a:pPr>
            <a:r>
              <a:rPr lang="en-US" altLang="zh-CN" sz="1800" dirty="0">
                <a:solidFill>
                  <a:schemeClr val="tx2"/>
                </a:solidFill>
                <a:latin typeface="Verdana" pitchFamily="34" charset="0"/>
                <a:ea typeface="宋体" pitchFamily="2" charset="-122"/>
              </a:rPr>
              <a:t>Now over 1,800 annual conferences in 2017</a:t>
            </a:r>
            <a:br>
              <a:rPr lang="en-US" altLang="zh-CN" sz="1800" dirty="0">
                <a:solidFill>
                  <a:schemeClr val="tx2"/>
                </a:solidFill>
                <a:latin typeface="Verdana" pitchFamily="34" charset="0"/>
                <a:ea typeface="宋体" pitchFamily="2" charset="-122"/>
              </a:rPr>
            </a:br>
            <a:r>
              <a:rPr lang="en-US" altLang="zh-CN" sz="1800" dirty="0">
                <a:solidFill>
                  <a:schemeClr val="tx2"/>
                </a:solidFill>
                <a:latin typeface="Verdana" pitchFamily="34" charset="0"/>
                <a:ea typeface="宋体" pitchFamily="2" charset="-122"/>
              </a:rPr>
              <a:t>Over 3 million total papers in all in </a:t>
            </a:r>
            <a:r>
              <a:rPr lang="en-US" altLang="zh-CN" sz="1800" dirty="0" err="1">
                <a:solidFill>
                  <a:schemeClr val="tx2"/>
                </a:solidFill>
                <a:latin typeface="Verdana" pitchFamily="34" charset="0"/>
                <a:ea typeface="宋体" pitchFamily="2" charset="-122"/>
              </a:rPr>
              <a:t>IEEE</a:t>
            </a:r>
            <a:r>
              <a:rPr lang="en-US" altLang="zh-CN" sz="1800" i="1" dirty="0" err="1">
                <a:solidFill>
                  <a:schemeClr val="tx2"/>
                </a:solidFill>
                <a:latin typeface="Verdana" pitchFamily="34" charset="0"/>
                <a:ea typeface="宋体" pitchFamily="2" charset="-122"/>
              </a:rPr>
              <a:t>Xplore</a:t>
            </a:r>
            <a:endParaRPr lang="en-US" altLang="zh-CN" sz="1800" i="1" dirty="0">
              <a:solidFill>
                <a:schemeClr val="tx2"/>
              </a:solidFill>
              <a:latin typeface="Verdana" pitchFamily="34" charset="0"/>
              <a:ea typeface="宋体" pitchFamily="2" charset="-122"/>
            </a:endParaRPr>
          </a:p>
        </p:txBody>
      </p:sp>
      <p:pic>
        <p:nvPicPr>
          <p:cNvPr id="18" name="Picture 6"/>
          <p:cNvPicPr>
            <a:picLocks noChangeAspect="1" noChangeArrowheads="1"/>
          </p:cNvPicPr>
          <p:nvPr/>
        </p:nvPicPr>
        <p:blipFill rotWithShape="1">
          <a:blip r:embed="rId9"/>
          <a:srcRect r="8265"/>
          <a:stretch/>
        </p:blipFill>
        <p:spPr bwMode="auto">
          <a:xfrm>
            <a:off x="6756779" y="374618"/>
            <a:ext cx="2170891" cy="1384935"/>
          </a:xfrm>
          <a:prstGeom prst="rect">
            <a:avLst/>
          </a:prstGeom>
          <a:noFill/>
          <a:ln w="19050">
            <a:solidFill>
              <a:schemeClr val="tx1"/>
            </a:solidFill>
          </a:ln>
          <a:effectLst>
            <a:outerShdw blurRad="50799" dist="38100" dir="2700000" algn="tl" rotWithShape="0">
              <a:srgbClr val="000000">
                <a:alpha val="40000"/>
              </a:srgbClr>
            </a:outerShdw>
          </a:effectLst>
          <a:extLst/>
        </p:spPr>
      </p:pic>
    </p:spTree>
    <p:extLst>
      <p:ext uri="{BB962C8B-B14F-4D97-AF65-F5344CB8AC3E}">
        <p14:creationId xmlns:p14="http://schemas.microsoft.com/office/powerpoint/2010/main" val="387838478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304800" y="61722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atin typeface="Verdana" pitchFamily="34" charset="0"/>
            </a:endParaRPr>
          </a:p>
        </p:txBody>
      </p:sp>
      <p:sp>
        <p:nvSpPr>
          <p:cNvPr id="62470" name="Rectangle 9"/>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Content Enhancements</a:t>
            </a:r>
          </a:p>
        </p:txBody>
      </p:sp>
      <p:sp>
        <p:nvSpPr>
          <p:cNvPr id="62471" name="Title 1"/>
          <p:cNvSpPr txBox="1">
            <a:spLocks/>
          </p:cNvSpPr>
          <p:nvPr/>
        </p:nvSpPr>
        <p:spPr bwMode="auto">
          <a:xfrm>
            <a:off x="304800" y="712448"/>
            <a:ext cx="86868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Clr>
                <a:srgbClr val="003399"/>
              </a:buClr>
              <a:buSzPct val="60000"/>
            </a:pPr>
            <a:r>
              <a:rPr lang="zh-TW" altLang="en-US" sz="3200" b="1" dirty="0">
                <a:solidFill>
                  <a:schemeClr val="tx2"/>
                </a:solidFill>
                <a:latin typeface="Verdana" pitchFamily="34" charset="0"/>
                <a:ea typeface="Verdana" panose="020B0604030504040204" pitchFamily="34" charset="0"/>
                <a:cs typeface="Verdana" panose="020B0604030504040204" pitchFamily="34" charset="0"/>
              </a:rPr>
              <a:t> </a:t>
            </a:r>
            <a:r>
              <a:rPr lang="en-US" altLang="zh-TW" sz="3200" b="1" dirty="0">
                <a:solidFill>
                  <a:schemeClr val="tx2"/>
                </a:solidFill>
                <a:latin typeface="Verdana" panose="020B0604030504040204" pitchFamily="34" charset="0"/>
                <a:ea typeface="Verdana" panose="020B0604030504040204" pitchFamily="34" charset="0"/>
                <a:cs typeface="Verdana" panose="020B0604030504040204" pitchFamily="34" charset="0"/>
              </a:rPr>
              <a:t>IEEE</a:t>
            </a:r>
            <a:r>
              <a:rPr lang="zh-TW" altLang="en-US" sz="3200" b="1" dirty="0">
                <a:solidFill>
                  <a:schemeClr val="tx2"/>
                </a:solidFill>
                <a:latin typeface="Verdana" pitchFamily="34" charset="0"/>
                <a:ea typeface="Verdana" panose="020B0604030504040204" pitchFamily="34" charset="0"/>
                <a:cs typeface="Verdana" panose="020B0604030504040204" pitchFamily="34" charset="0"/>
              </a:rPr>
              <a:t> </a:t>
            </a:r>
            <a:r>
              <a:rPr lang="zh-TW" altLang="en-US" sz="3200" b="1" dirty="0">
                <a:solidFill>
                  <a:schemeClr val="tx2"/>
                </a:solidFill>
                <a:latin typeface="微軟正黑體" panose="020B0604030504040204" pitchFamily="34" charset="-120"/>
                <a:ea typeface="微軟正黑體" panose="020B0604030504040204" pitchFamily="34" charset="-120"/>
                <a:cs typeface="Verdana" panose="020B0604030504040204" pitchFamily="34" charset="0"/>
              </a:rPr>
              <a:t>標準制定</a:t>
            </a:r>
            <a:endParaRPr lang="en-US" sz="3200" b="1" dirty="0">
              <a:solidFill>
                <a:schemeClr val="tx2"/>
              </a:solidFill>
              <a:latin typeface="微軟正黑體" panose="020B0604030504040204" pitchFamily="34" charset="-120"/>
              <a:ea typeface="微軟正黑體" panose="020B0604030504040204" pitchFamily="34" charset="-120"/>
              <a:cs typeface="Verdana" panose="020B0604030504040204" pitchFamily="34" charset="0"/>
            </a:endParaRPr>
          </a:p>
        </p:txBody>
      </p:sp>
      <p:pic>
        <p:nvPicPr>
          <p:cNvPr id="13"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092" y="6172200"/>
            <a:ext cx="1749191" cy="531248"/>
          </a:xfrm>
          <a:prstGeom prst="rect">
            <a:avLst/>
          </a:prstGeom>
        </p:spPr>
      </p:pic>
      <p:pic>
        <p:nvPicPr>
          <p:cNvPr id="11" name="圖片 10">
            <a:extLst>
              <a:ext uri="{FF2B5EF4-FFF2-40B4-BE49-F238E27FC236}">
                <a16:creationId xmlns:a16="http://schemas.microsoft.com/office/drawing/2014/main" id="{442346D7-F2F6-4E92-BB43-0760BAA83412}"/>
              </a:ext>
            </a:extLst>
          </p:cNvPr>
          <p:cNvPicPr>
            <a:picLocks noChangeAspect="1"/>
          </p:cNvPicPr>
          <p:nvPr/>
        </p:nvPicPr>
        <p:blipFill>
          <a:blip r:embed="rId4"/>
          <a:stretch>
            <a:fillRect/>
          </a:stretch>
        </p:blipFill>
        <p:spPr>
          <a:xfrm>
            <a:off x="4522984" y="574675"/>
            <a:ext cx="3938875" cy="1382650"/>
          </a:xfrm>
          <a:prstGeom prst="rect">
            <a:avLst/>
          </a:prstGeom>
        </p:spPr>
      </p:pic>
      <p:sp>
        <p:nvSpPr>
          <p:cNvPr id="14" name="內容版面配置區 13">
            <a:extLst>
              <a:ext uri="{FF2B5EF4-FFF2-40B4-BE49-F238E27FC236}">
                <a16:creationId xmlns:a16="http://schemas.microsoft.com/office/drawing/2014/main" id="{50965519-FBF1-418F-89BB-C2AF7456C740}"/>
              </a:ext>
            </a:extLst>
          </p:cNvPr>
          <p:cNvSpPr>
            <a:spLocks noGrp="1"/>
          </p:cNvSpPr>
          <p:nvPr>
            <p:ph idx="1"/>
          </p:nvPr>
        </p:nvSpPr>
        <p:spPr>
          <a:xfrm>
            <a:off x="304800" y="1769812"/>
            <a:ext cx="8157059" cy="3560910"/>
          </a:xfrm>
        </p:spPr>
        <p:txBody>
          <a:bodyPr>
            <a:noAutofit/>
          </a:bodyPr>
          <a:lstStyle/>
          <a:p>
            <a:pPr>
              <a:lnSpc>
                <a:spcPct val="170000"/>
              </a:lnSpc>
              <a:buFont typeface="Wingdings" panose="05000000000000000000" pitchFamily="2" charset="2"/>
              <a:buChar char="Ø"/>
            </a:pPr>
            <a:r>
              <a:rPr lang="en-US" altLang="zh-TW" sz="1600" dirty="0">
                <a:latin typeface="Verdana" panose="020B0604030504040204" pitchFamily="34" charset="0"/>
                <a:ea typeface="Verdana" panose="020B0604030504040204" pitchFamily="34" charset="0"/>
                <a:cs typeface="Verdana" panose="020B0604030504040204" pitchFamily="34" charset="0"/>
              </a:rPr>
              <a:t>IEEE</a:t>
            </a:r>
            <a:r>
              <a:rPr lang="zh-TW" altLang="en-US" sz="1600" dirty="0">
                <a:latin typeface="Verdana" panose="020B0604030504040204" pitchFamily="34" charset="0"/>
                <a:ea typeface="微軟正黑體" panose="020B0604030504040204" pitchFamily="34" charset="-120"/>
                <a:cs typeface="Verdana" panose="020B0604030504040204" pitchFamily="34" charset="0"/>
              </a:rPr>
              <a:t> 標準協會 </a:t>
            </a:r>
            <a:r>
              <a:rPr lang="en-US" altLang="zh-TW" sz="1600" dirty="0">
                <a:latin typeface="Verdana" panose="020B0604030504040204" pitchFamily="34" charset="0"/>
                <a:ea typeface="Verdana" panose="020B0604030504040204" pitchFamily="34" charset="0"/>
                <a:cs typeface="Verdana" panose="020B0604030504040204" pitchFamily="34" charset="0"/>
              </a:rPr>
              <a:t>IEEE-SA</a:t>
            </a:r>
          </a:p>
          <a:p>
            <a:pPr>
              <a:lnSpc>
                <a:spcPct val="170000"/>
              </a:lnSpc>
              <a:buFont typeface="Wingdings" panose="05000000000000000000" pitchFamily="2" charset="2"/>
              <a:buChar char="Ø"/>
            </a:pPr>
            <a:r>
              <a:rPr lang="en-US" altLang="zh-TW" sz="1600" dirty="0">
                <a:latin typeface="Verdana" panose="020B0604030504040204" pitchFamily="34" charset="0"/>
                <a:ea typeface="Verdana" panose="020B0604030504040204" pitchFamily="34" charset="0"/>
                <a:cs typeface="Verdana" panose="020B0604030504040204" pitchFamily="34" charset="0"/>
              </a:rPr>
              <a:t>IEEE</a:t>
            </a:r>
            <a:r>
              <a:rPr lang="zh-TW" altLang="en-US" sz="1600" dirty="0">
                <a:latin typeface="Verdana" panose="020B0604030504040204" pitchFamily="34" charset="0"/>
                <a:ea typeface="微軟正黑體" panose="020B0604030504040204" pitchFamily="34" charset="-120"/>
                <a:cs typeface="Verdana" panose="020B0604030504040204" pitchFamily="34" charset="0"/>
              </a:rPr>
              <a:t>現有</a:t>
            </a:r>
            <a:r>
              <a:rPr lang="en-US" altLang="zh-TW" sz="1600" dirty="0">
                <a:latin typeface="Verdana" panose="020B0604030504040204" pitchFamily="34" charset="0"/>
                <a:ea typeface="Verdana" panose="020B0604030504040204" pitchFamily="34" charset="0"/>
                <a:cs typeface="Verdana" panose="020B0604030504040204" pitchFamily="34" charset="0"/>
              </a:rPr>
              <a:t>42</a:t>
            </a:r>
            <a:r>
              <a:rPr lang="zh-TW" altLang="en-US" sz="1600" dirty="0">
                <a:latin typeface="Verdana" panose="020B0604030504040204" pitchFamily="34" charset="0"/>
                <a:ea typeface="微軟正黑體" panose="020B0604030504040204" pitchFamily="34" charset="-120"/>
                <a:cs typeface="Verdana" panose="020B0604030504040204" pitchFamily="34" charset="0"/>
              </a:rPr>
              <a:t>個主持標準化工作的專業學會及委員會</a:t>
            </a:r>
            <a:endParaRPr lang="en-US" altLang="zh-TW" sz="1600" dirty="0">
              <a:latin typeface="Verdana" panose="020B0604030504040204" pitchFamily="34" charset="0"/>
              <a:ea typeface="Verdana" panose="020B0604030504040204" pitchFamily="34" charset="0"/>
              <a:cs typeface="Verdana" panose="020B0604030504040204" pitchFamily="34" charset="0"/>
            </a:endParaRPr>
          </a:p>
          <a:p>
            <a:pPr>
              <a:lnSpc>
                <a:spcPct val="170000"/>
              </a:lnSpc>
              <a:buFont typeface="Wingdings" panose="05000000000000000000" pitchFamily="2" charset="2"/>
              <a:buChar char="Ø"/>
            </a:pPr>
            <a:r>
              <a:rPr lang="zh-TW" altLang="en-US" sz="1600" dirty="0">
                <a:latin typeface="Verdana" panose="020B0604030504040204" pitchFamily="34" charset="0"/>
                <a:ea typeface="微軟正黑體" panose="020B0604030504040204" pitchFamily="34" charset="-120"/>
                <a:cs typeface="Verdana" panose="020B0604030504040204" pitchFamily="34" charset="0"/>
              </a:rPr>
              <a:t>標準制定內容包含試驗方法、符號、定義以及測試方法等領域。</a:t>
            </a:r>
            <a:endParaRPr lang="en-US" altLang="zh-TW" sz="1600" dirty="0">
              <a:latin typeface="Verdana" panose="020B0604030504040204" pitchFamily="34" charset="0"/>
              <a:ea typeface="Verdana" panose="020B0604030504040204" pitchFamily="34" charset="0"/>
              <a:cs typeface="Verdana" panose="020B0604030504040204" pitchFamily="34" charset="0"/>
            </a:endParaRPr>
          </a:p>
          <a:p>
            <a:pPr>
              <a:lnSpc>
                <a:spcPct val="170000"/>
              </a:lnSpc>
              <a:buFont typeface="Wingdings" panose="05000000000000000000" pitchFamily="2" charset="2"/>
              <a:buChar char="Ø"/>
            </a:pPr>
            <a:r>
              <a:rPr lang="zh-TW" altLang="en-US" sz="1600" dirty="0">
                <a:latin typeface="Verdana" panose="020B0604030504040204" pitchFamily="34" charset="0"/>
                <a:ea typeface="微軟正黑體" panose="020B0604030504040204" pitchFamily="34" charset="-120"/>
                <a:cs typeface="Verdana" panose="020B0604030504040204" pitchFamily="34" charset="0"/>
              </a:rPr>
              <a:t>常見標準</a:t>
            </a:r>
            <a:r>
              <a:rPr lang="en-US" altLang="zh-TW" sz="1600" dirty="0">
                <a:latin typeface="Verdana" panose="020B0604030504040204" pitchFamily="34" charset="0"/>
                <a:ea typeface="Verdana" panose="020B0604030504040204" pitchFamily="34" charset="0"/>
                <a:cs typeface="Verdana" panose="020B0604030504040204" pitchFamily="34" charset="0"/>
              </a:rPr>
              <a:t>:</a:t>
            </a:r>
            <a:r>
              <a:rPr lang="zh-TW" altLang="en-US" sz="1600" dirty="0">
                <a:latin typeface="Verdana" panose="020B0604030504040204" pitchFamily="34" charset="0"/>
                <a:ea typeface="微軟正黑體" panose="020B0604030504040204" pitchFamily="34" charset="-120"/>
                <a:cs typeface="Verdana" panose="020B0604030504040204" pitchFamily="34" charset="0"/>
              </a:rPr>
              <a:t> </a:t>
            </a:r>
            <a:endParaRPr lang="en-US" altLang="zh-TW" sz="1600" dirty="0">
              <a:latin typeface="Verdana" panose="020B0604030504040204" pitchFamily="34" charset="0"/>
              <a:ea typeface="Verdana" panose="020B0604030504040204" pitchFamily="34" charset="0"/>
              <a:cs typeface="Verdana" panose="020B0604030504040204" pitchFamily="34" charset="0"/>
            </a:endParaRPr>
          </a:p>
          <a:p>
            <a:pPr marL="0" indent="0">
              <a:lnSpc>
                <a:spcPct val="170000"/>
              </a:lnSpc>
              <a:buNone/>
            </a:pPr>
            <a:r>
              <a:rPr lang="en-US" altLang="zh-TW" sz="1600" dirty="0">
                <a:latin typeface="Verdana" panose="020B0604030504040204" pitchFamily="34" charset="0"/>
                <a:ea typeface="Verdana" panose="020B0604030504040204" pitchFamily="34" charset="0"/>
                <a:cs typeface="Verdana" panose="020B0604030504040204" pitchFamily="34" charset="0"/>
              </a:rPr>
              <a:t>        IEEE 802.1──High Level Interface(Internetworking)</a:t>
            </a:r>
          </a:p>
          <a:p>
            <a:pPr marL="0" indent="0">
              <a:lnSpc>
                <a:spcPct val="170000"/>
              </a:lnSpc>
              <a:buNone/>
            </a:pPr>
            <a:r>
              <a:rPr lang="en-US" altLang="zh-TW" sz="1600" dirty="0">
                <a:latin typeface="Verdana" panose="020B0604030504040204" pitchFamily="34" charset="0"/>
                <a:ea typeface="Verdana" panose="020B0604030504040204" pitchFamily="34" charset="0"/>
                <a:cs typeface="Verdana" panose="020B0604030504040204" pitchFamily="34" charset="0"/>
              </a:rPr>
              <a:t>   </a:t>
            </a:r>
            <a:r>
              <a:rPr lang="zh-TW" altLang="en-US" sz="1600" dirty="0">
                <a:latin typeface="Verdana" panose="020B0604030504040204" pitchFamily="34" charset="0"/>
                <a:ea typeface="微軟正黑體" panose="020B0604030504040204" pitchFamily="34" charset="-120"/>
                <a:cs typeface="Verdana" panose="020B0604030504040204" pitchFamily="34" charset="0"/>
              </a:rPr>
              <a:t>     </a:t>
            </a:r>
            <a:r>
              <a:rPr lang="en-US" altLang="zh-TW" sz="1600" dirty="0">
                <a:latin typeface="Verdana" panose="020B0604030504040204" pitchFamily="34" charset="0"/>
                <a:ea typeface="Verdana" panose="020B0604030504040204" pitchFamily="34" charset="0"/>
                <a:cs typeface="Verdana" panose="020B0604030504040204" pitchFamily="34" charset="0"/>
              </a:rPr>
              <a:t>IEEE 802.1d──</a:t>
            </a:r>
            <a:r>
              <a:rPr lang="zh-TW" altLang="en-US" sz="1600" dirty="0">
                <a:latin typeface="Verdana" panose="020B0604030504040204" pitchFamily="34" charset="0"/>
                <a:ea typeface="微軟正黑體" panose="020B0604030504040204" pitchFamily="34" charset="-120"/>
                <a:cs typeface="Verdana" panose="020B0604030504040204" pitchFamily="34" charset="0"/>
              </a:rPr>
              <a:t>生成樹協議</a:t>
            </a:r>
            <a:endParaRPr lang="en-US" altLang="zh-TW" sz="1600" dirty="0">
              <a:latin typeface="Verdana" panose="020B0604030504040204" pitchFamily="34" charset="0"/>
              <a:ea typeface="Verdana" panose="020B0604030504040204" pitchFamily="34" charset="0"/>
              <a:cs typeface="Verdana" panose="020B0604030504040204" pitchFamily="34" charset="0"/>
            </a:endParaRPr>
          </a:p>
          <a:p>
            <a:pPr marL="0" indent="0">
              <a:lnSpc>
                <a:spcPct val="170000"/>
              </a:lnSpc>
              <a:buNone/>
            </a:pPr>
            <a:r>
              <a:rPr lang="zh-TW" altLang="en-US" sz="1600" dirty="0">
                <a:latin typeface="Verdana" panose="020B0604030504040204" pitchFamily="34" charset="0"/>
                <a:ea typeface="微軟正黑體" panose="020B0604030504040204" pitchFamily="34" charset="-120"/>
                <a:cs typeface="Verdana" panose="020B0604030504040204" pitchFamily="34" charset="0"/>
              </a:rPr>
              <a:t>        </a:t>
            </a:r>
            <a:r>
              <a:rPr lang="en-US" altLang="zh-TW" sz="1600" dirty="0">
                <a:latin typeface="Verdana" panose="020B0604030504040204" pitchFamily="34" charset="0"/>
                <a:ea typeface="Verdana" panose="020B0604030504040204" pitchFamily="34" charset="0"/>
                <a:cs typeface="Verdana" panose="020B0604030504040204" pitchFamily="34" charset="0"/>
              </a:rPr>
              <a:t>IEEE 802.1p──General Registration Protocol</a:t>
            </a:r>
          </a:p>
          <a:p>
            <a:pPr marL="0" indent="0">
              <a:lnSpc>
                <a:spcPct val="170000"/>
              </a:lnSpc>
              <a:buNone/>
            </a:pPr>
            <a:r>
              <a:rPr lang="zh-TW" altLang="en-US" sz="1600" dirty="0">
                <a:latin typeface="Verdana" panose="020B0604030504040204" pitchFamily="34" charset="0"/>
                <a:ea typeface="微軟正黑體" panose="020B0604030504040204" pitchFamily="34" charset="-120"/>
                <a:cs typeface="Verdana" panose="020B0604030504040204" pitchFamily="34" charset="0"/>
              </a:rPr>
              <a:t>        </a:t>
            </a:r>
            <a:r>
              <a:rPr lang="en-US" altLang="zh-TW" sz="1600" dirty="0">
                <a:latin typeface="Verdana" panose="020B0604030504040204" pitchFamily="34" charset="0"/>
                <a:ea typeface="Verdana" panose="020B0604030504040204" pitchFamily="34" charset="0"/>
                <a:cs typeface="Verdana" panose="020B0604030504040204" pitchFamily="34" charset="0"/>
              </a:rPr>
              <a:t>IEEE 802.1q──</a:t>
            </a:r>
            <a:r>
              <a:rPr lang="zh-TW" altLang="en-US" sz="1600" dirty="0">
                <a:latin typeface="Verdana" panose="020B0604030504040204" pitchFamily="34" charset="0"/>
                <a:ea typeface="微軟正黑體" panose="020B0604030504040204" pitchFamily="34" charset="-120"/>
                <a:cs typeface="Verdana" panose="020B0604030504040204" pitchFamily="34" charset="0"/>
              </a:rPr>
              <a:t>虛擬區域網 等等</a:t>
            </a:r>
            <a:r>
              <a:rPr lang="en-US" altLang="zh-TW" sz="1600" dirty="0">
                <a:latin typeface="Verdana" panose="020B0604030504040204" pitchFamily="34" charset="0"/>
                <a:ea typeface="Verdana" panose="020B0604030504040204" pitchFamily="34" charset="0"/>
                <a:cs typeface="Verdana" panose="020B0604030504040204" pitchFamily="34" charset="0"/>
              </a:rPr>
              <a:t>…</a:t>
            </a:r>
          </a:p>
          <a:p>
            <a:pPr marL="0" indent="0">
              <a:buNone/>
            </a:pPr>
            <a:endParaRPr lang="zh-TW" altLang="en-US" sz="1600" dirty="0">
              <a:latin typeface="Verdana" panose="020B0604030504040204" pitchFamily="34" charset="0"/>
              <a:ea typeface="微軟正黑體" panose="020B0604030504040204" pitchFamily="34" charset="-120"/>
              <a:cs typeface="Verdana" panose="020B0604030504040204" pitchFamily="34" charset="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7855" y="3916680"/>
            <a:ext cx="1564004" cy="15640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8373637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55" y="4152638"/>
            <a:ext cx="1941744" cy="140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itle 1"/>
          <p:cNvSpPr txBox="1">
            <a:spLocks/>
          </p:cNvSpPr>
          <p:nvPr/>
        </p:nvSpPr>
        <p:spPr bwMode="auto">
          <a:xfrm>
            <a:off x="311150" y="541654"/>
            <a:ext cx="8229600" cy="12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kumimoji="0" lang="en-US" altLang="zh-TW" sz="3600" dirty="0" err="1" smtClean="0">
                <a:solidFill>
                  <a:schemeClr val="tx2"/>
                </a:solidFill>
                <a:latin typeface="Verdana" pitchFamily="34" charset="0"/>
                <a:cs typeface="Arial" pitchFamily="34" charset="0"/>
              </a:rPr>
              <a:t>Ebooks</a:t>
            </a:r>
            <a:endParaRPr lang="en-US" altLang="zh-TW" sz="3600" dirty="0">
              <a:solidFill>
                <a:schemeClr val="tx2"/>
              </a:solidFill>
              <a:latin typeface="Verdana" pitchFamily="34" charset="0"/>
              <a:cs typeface="Arial" pitchFamily="34" charset="0"/>
            </a:endParaRPr>
          </a:p>
          <a:p>
            <a:pPr eaLnBrk="1" hangingPunct="1"/>
            <a:r>
              <a:rPr lang="zh-TW" altLang="en-US" sz="3200" b="1" dirty="0" smtClean="0">
                <a:solidFill>
                  <a:schemeClr val="tx2"/>
                </a:solidFill>
                <a:latin typeface="微軟正黑體" panose="020B0604030504040204" pitchFamily="34" charset="-120"/>
                <a:ea typeface="微軟正黑體" panose="020B0604030504040204" pitchFamily="34" charset="-120"/>
                <a:cs typeface="Arial" pitchFamily="34" charset="0"/>
              </a:rPr>
              <a:t>收錄全球科技領先出版社電子書來拓展視野</a:t>
            </a:r>
            <a:endParaRPr kumimoji="0" lang="en-US" altLang="zh-TW" sz="3200" b="1" dirty="0" smtClean="0">
              <a:solidFill>
                <a:schemeClr val="tx2"/>
              </a:solidFill>
              <a:latin typeface="微軟正黑體" panose="020B0604030504040204" pitchFamily="34" charset="-120"/>
              <a:ea typeface="微軟正黑體" panose="020B0604030504040204" pitchFamily="34" charset="-120"/>
              <a:cs typeface="Arial" pitchFamily="34" charset="0"/>
            </a:endParaRPr>
          </a:p>
          <a:p>
            <a:pPr eaLnBrk="1" hangingPunct="1"/>
            <a:endParaRPr kumimoji="0" lang="en-US" altLang="zh-TW" sz="3200" b="1" dirty="0" smtClean="0">
              <a:solidFill>
                <a:schemeClr val="tx2"/>
              </a:solidFill>
              <a:latin typeface="Verdana" pitchFamily="34" charset="0"/>
              <a:cs typeface="Arial" pitchFamily="34" charset="0"/>
            </a:endParaRPr>
          </a:p>
          <a:p>
            <a:pPr eaLnBrk="1" hangingPunct="1"/>
            <a:endParaRPr kumimoji="0" lang="en-US" altLang="zh-CN" sz="3200" b="1" dirty="0">
              <a:solidFill>
                <a:schemeClr val="tx2"/>
              </a:solidFill>
              <a:latin typeface="Verdana" pitchFamily="34" charset="0"/>
              <a:cs typeface="Arial" pitchFamily="34" charset="0"/>
            </a:endParaRPr>
          </a:p>
        </p:txBody>
      </p:sp>
      <p:pic>
        <p:nvPicPr>
          <p:cNvPr id="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39" y="2469220"/>
            <a:ext cx="3120076" cy="103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08455" y="2262549"/>
            <a:ext cx="1434990" cy="149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521" y="4454604"/>
            <a:ext cx="2719394" cy="1102133"/>
          </a:xfrm>
          <a:prstGeom prst="rect">
            <a:avLst/>
          </a:prstGeom>
        </p:spPr>
      </p:pic>
      <p:pic>
        <p:nvPicPr>
          <p:cNvPr id="15"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
        <p:nvSpPr>
          <p:cNvPr id="14" name="Title 1"/>
          <p:cNvSpPr txBox="1">
            <a:spLocks/>
          </p:cNvSpPr>
          <p:nvPr/>
        </p:nvSpPr>
        <p:spPr bwMode="auto">
          <a:xfrm>
            <a:off x="6293786" y="2019384"/>
            <a:ext cx="3039600" cy="88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kumimoji="0" lang="en-US" altLang="zh-CN" sz="3200" b="1" dirty="0" smtClean="0">
                <a:solidFill>
                  <a:srgbClr val="C00000"/>
                </a:solidFill>
                <a:latin typeface="Verdana" pitchFamily="34" charset="0"/>
                <a:cs typeface="Arial" pitchFamily="34" charset="0"/>
              </a:rPr>
              <a:t>2019 NEW!</a:t>
            </a:r>
            <a:endParaRPr kumimoji="0" lang="en-US" altLang="zh-CN" sz="3200" b="1" dirty="0">
              <a:solidFill>
                <a:srgbClr val="C00000"/>
              </a:solidFill>
              <a:latin typeface="Verdana" pitchFamily="34" charset="0"/>
              <a:cs typeface="Arial" pitchFamily="34" charset="0"/>
            </a:endParaRPr>
          </a:p>
        </p:txBody>
      </p:sp>
      <p:cxnSp>
        <p:nvCxnSpPr>
          <p:cNvPr id="4" name="直線接點 3"/>
          <p:cNvCxnSpPr/>
          <p:nvPr/>
        </p:nvCxnSpPr>
        <p:spPr>
          <a:xfrm>
            <a:off x="6104400" y="1930890"/>
            <a:ext cx="0" cy="3625848"/>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圖片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3786" y="2946207"/>
            <a:ext cx="2613807" cy="1998323"/>
          </a:xfrm>
          <a:prstGeom prst="rect">
            <a:avLst/>
          </a:prstGeom>
        </p:spPr>
      </p:pic>
    </p:spTree>
    <p:extLst>
      <p:ext uri="{BB962C8B-B14F-4D97-AF65-F5344CB8AC3E}">
        <p14:creationId xmlns:p14="http://schemas.microsoft.com/office/powerpoint/2010/main" val="8256788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1"/>
          <p:cNvSpPr txBox="1">
            <a:spLocks/>
          </p:cNvSpPr>
          <p:nvPr/>
        </p:nvSpPr>
        <p:spPr bwMode="auto">
          <a:xfrm>
            <a:off x="311150" y="560388"/>
            <a:ext cx="822960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TW" sz="3200" b="1" dirty="0">
                <a:solidFill>
                  <a:schemeClr val="tx2"/>
                </a:solidFill>
                <a:latin typeface="Verdana" pitchFamily="34" charset="0"/>
                <a:cs typeface="Arial" pitchFamily="34" charset="0"/>
              </a:rPr>
              <a:t>E-Learning-</a:t>
            </a:r>
            <a:r>
              <a:rPr lang="zh-TW" altLang="en-US" sz="3200" b="1" dirty="0">
                <a:solidFill>
                  <a:schemeClr val="tx2"/>
                </a:solidFill>
                <a:latin typeface="微軟正黑體" panose="020B0604030504040204" pitchFamily="34" charset="-120"/>
                <a:ea typeface="微軟正黑體" panose="020B0604030504040204" pitchFamily="34" charset="-120"/>
                <a:cs typeface="Arial" pitchFamily="34" charset="0"/>
              </a:rPr>
              <a:t>提供多元學習及了解產業趨勢</a:t>
            </a:r>
            <a:endParaRPr kumimoji="0" lang="en-US" altLang="zh-TW" sz="3200" b="1" dirty="0">
              <a:solidFill>
                <a:schemeClr val="tx2"/>
              </a:solidFill>
              <a:latin typeface="微軟正黑體" panose="020B0604030504040204" pitchFamily="34" charset="-120"/>
              <a:ea typeface="微軟正黑體" panose="020B0604030504040204" pitchFamily="34" charset="-120"/>
              <a:cs typeface="Arial" pitchFamily="34" charset="0"/>
            </a:endParaRPr>
          </a:p>
          <a:p>
            <a:pPr eaLnBrk="1" hangingPunct="1"/>
            <a:endParaRPr kumimoji="0" lang="en-US" altLang="zh-CN" sz="3200" b="1" dirty="0">
              <a:solidFill>
                <a:schemeClr val="tx2"/>
              </a:solidFill>
              <a:latin typeface="Verdana" pitchFamily="34" charset="0"/>
              <a:cs typeface="Arial" pitchFamily="34" charset="0"/>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49" t="9483" r="1246" b="5629"/>
          <a:stretch/>
        </p:blipFill>
        <p:spPr bwMode="auto">
          <a:xfrm>
            <a:off x="7620" y="1412240"/>
            <a:ext cx="9037320" cy="4405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2380592" y="3495441"/>
            <a:ext cx="4382815" cy="584775"/>
          </a:xfrm>
          <a:prstGeom prst="rect">
            <a:avLst/>
          </a:prstGeom>
          <a:noFill/>
        </p:spPr>
        <p:txBody>
          <a:bodyPr wrap="square" rtlCol="0">
            <a:spAutoFit/>
          </a:bodyPr>
          <a:lstStyle/>
          <a:p>
            <a:r>
              <a:rPr lang="zh-TW" altLang="en-US" sz="32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最新科技相關線上課程</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 y="1313868"/>
            <a:ext cx="9144000" cy="449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1847192" y="1412240"/>
            <a:ext cx="6473848" cy="523220"/>
          </a:xfrm>
          <a:prstGeom prst="rect">
            <a:avLst/>
          </a:prstGeom>
          <a:noFill/>
        </p:spPr>
        <p:txBody>
          <a:bodyPr wrap="square" rtlCol="0">
            <a:spAutoFit/>
          </a:bodyPr>
          <a:lstStyle/>
          <a:p>
            <a:r>
              <a:rPr lang="zh-TW" altLang="en-US" sz="2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依照不同的科技領域點選課程內容</a:t>
            </a:r>
          </a:p>
        </p:txBody>
      </p:sp>
      <p:pic>
        <p:nvPicPr>
          <p:cNvPr id="7"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Tree>
    <p:extLst>
      <p:ext uri="{BB962C8B-B14F-4D97-AF65-F5344CB8AC3E}">
        <p14:creationId xmlns:p14="http://schemas.microsoft.com/office/powerpoint/2010/main" val="1978100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200" b="1" dirty="0">
                <a:solidFill>
                  <a:schemeClr val="tx2"/>
                </a:solidFill>
                <a:latin typeface="Verdana" pitchFamily="34" charset="0"/>
                <a:cs typeface="Arial" pitchFamily="34" charset="0"/>
              </a:rPr>
              <a:t>E-Learning-</a:t>
            </a:r>
            <a:r>
              <a:rPr lang="zh-TW" altLang="en-US" sz="3200" b="1" dirty="0">
                <a:solidFill>
                  <a:schemeClr val="tx2"/>
                </a:solidFill>
                <a:latin typeface="微軟正黑體" panose="020B0604030504040204" pitchFamily="34" charset="-120"/>
                <a:ea typeface="微軟正黑體" panose="020B0604030504040204" pitchFamily="34" charset="-120"/>
                <a:cs typeface="Arial" pitchFamily="34" charset="0"/>
              </a:rPr>
              <a:t>提供多元學習及了解產業趨勢</a:t>
            </a:r>
            <a:r>
              <a:rPr lang="en-US" altLang="zh-TW" sz="3200" b="1" dirty="0">
                <a:solidFill>
                  <a:schemeClr val="tx2"/>
                </a:solidFill>
                <a:latin typeface="微軟正黑體" panose="020B0604030504040204" pitchFamily="34" charset="-120"/>
                <a:ea typeface="微軟正黑體" panose="020B0604030504040204" pitchFamily="34" charset="-120"/>
                <a:cs typeface="Arial" pitchFamily="34" charset="0"/>
              </a:rPr>
              <a:t/>
            </a:r>
            <a:br>
              <a:rPr lang="en-US" altLang="zh-TW" sz="3200" b="1" dirty="0">
                <a:solidFill>
                  <a:schemeClr val="tx2"/>
                </a:solidFill>
                <a:latin typeface="微軟正黑體" panose="020B0604030504040204" pitchFamily="34" charset="-120"/>
                <a:ea typeface="微軟正黑體" panose="020B0604030504040204" pitchFamily="34" charset="-120"/>
                <a:cs typeface="Arial" pitchFamily="34" charset="0"/>
              </a:rPr>
            </a:br>
            <a:endParaRPr lang="zh-TW" altLang="en-US" sz="3200"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92" y="1466997"/>
            <a:ext cx="8946975" cy="443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字方塊 6"/>
          <p:cNvSpPr txBox="1"/>
          <p:nvPr/>
        </p:nvSpPr>
        <p:spPr>
          <a:xfrm>
            <a:off x="6507479" y="2237091"/>
            <a:ext cx="2492287" cy="1200329"/>
          </a:xfrm>
          <a:prstGeom prst="rect">
            <a:avLst/>
          </a:prstGeom>
          <a:noFill/>
        </p:spPr>
        <p:txBody>
          <a:bodyPr wrap="square" rtlCol="0">
            <a:spAutoFit/>
          </a:bodyPr>
          <a:lstStyle/>
          <a:p>
            <a:r>
              <a:rPr lang="zh-TW" altLang="en-US" sz="2400" b="1" dirty="0">
                <a:solidFill>
                  <a:srgbClr val="FF0000"/>
                </a:solidFill>
                <a:latin typeface="微軟正黑體" panose="020B0604030504040204" pitchFamily="34" charset="-120"/>
                <a:ea typeface="微軟正黑體" panose="020B0604030504040204" pitchFamily="34" charset="-120"/>
              </a:rPr>
              <a:t>課程列表 </a:t>
            </a:r>
            <a:endParaRPr lang="en-US" altLang="zh-TW" sz="2400" b="1" dirty="0">
              <a:solidFill>
                <a:srgbClr val="FF0000"/>
              </a:solidFill>
              <a:latin typeface="微軟正黑體" panose="020B0604030504040204" pitchFamily="34" charset="-120"/>
              <a:ea typeface="微軟正黑體" panose="020B0604030504040204" pitchFamily="34" charset="-120"/>
            </a:endParaRPr>
          </a:p>
          <a:p>
            <a:r>
              <a:rPr lang="en-US" altLang="zh-TW" sz="2400" b="1" dirty="0">
                <a:solidFill>
                  <a:srgbClr val="FF0000"/>
                </a:solidFill>
                <a:latin typeface="微軟正黑體" panose="020B0604030504040204" pitchFamily="34" charset="-120"/>
                <a:ea typeface="微軟正黑體" panose="020B0604030504040204" pitchFamily="34" charset="-120"/>
              </a:rPr>
              <a:t>CEUs</a:t>
            </a:r>
            <a:r>
              <a:rPr lang="zh-TW" altLang="en-US" sz="2400" b="1" dirty="0">
                <a:solidFill>
                  <a:srgbClr val="FF0000"/>
                </a:solidFill>
                <a:latin typeface="微軟正黑體" panose="020B0604030504040204" pitchFamily="34" charset="-120"/>
                <a:ea typeface="微軟正黑體" panose="020B0604030504040204" pitchFamily="34" charset="-120"/>
              </a:rPr>
              <a:t> </a:t>
            </a:r>
            <a:r>
              <a:rPr lang="en-US" altLang="zh-TW" sz="2400" b="1" dirty="0">
                <a:solidFill>
                  <a:srgbClr val="FF0000"/>
                </a:solidFill>
                <a:latin typeface="微軟正黑體" panose="020B0604030504040204" pitchFamily="34" charset="-120"/>
                <a:ea typeface="微軟正黑體" panose="020B0604030504040204" pitchFamily="34" charset="-120"/>
              </a:rPr>
              <a:t>PDHs</a:t>
            </a:r>
            <a:r>
              <a:rPr lang="zh-TW" altLang="en-US" sz="2400" b="1" dirty="0">
                <a:solidFill>
                  <a:srgbClr val="FF0000"/>
                </a:solidFill>
                <a:latin typeface="微軟正黑體" panose="020B0604030504040204" pitchFamily="34" charset="-120"/>
                <a:ea typeface="微軟正黑體" panose="020B0604030504040204" pitchFamily="34" charset="-120"/>
              </a:rPr>
              <a:t>計分、課程時間</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629" y="958051"/>
            <a:ext cx="8973371" cy="5198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文字方塊 7"/>
          <p:cNvSpPr txBox="1"/>
          <p:nvPr/>
        </p:nvSpPr>
        <p:spPr>
          <a:xfrm>
            <a:off x="2407920" y="2006258"/>
            <a:ext cx="3169920" cy="461665"/>
          </a:xfrm>
          <a:prstGeom prst="rect">
            <a:avLst/>
          </a:prstGeom>
          <a:noFill/>
        </p:spPr>
        <p:txBody>
          <a:bodyPr wrap="square" rtlCol="0">
            <a:spAutoFit/>
          </a:bodyPr>
          <a:lstStyle/>
          <a:p>
            <a:r>
              <a:rPr lang="zh-TW" altLang="en-US" sz="2400"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點選</a:t>
            </a:r>
            <a:r>
              <a:rPr lang="en-US" altLang="zh-TW" sz="2400"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TOC </a:t>
            </a:r>
            <a:r>
              <a:rPr lang="zh-TW" altLang="en-US" sz="2400"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看課程目錄</a:t>
            </a:r>
          </a:p>
        </p:txBody>
      </p:sp>
      <p:sp>
        <p:nvSpPr>
          <p:cNvPr id="9" name="矩形 8"/>
          <p:cNvSpPr/>
          <p:nvPr/>
        </p:nvSpPr>
        <p:spPr>
          <a:xfrm>
            <a:off x="52792" y="946930"/>
            <a:ext cx="2355128" cy="5210030"/>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10" name="矩形 9"/>
          <p:cNvSpPr/>
          <p:nvPr/>
        </p:nvSpPr>
        <p:spPr>
          <a:xfrm>
            <a:off x="1874520" y="1173480"/>
            <a:ext cx="381000" cy="293517"/>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11" name="文字方塊 10"/>
          <p:cNvSpPr txBox="1"/>
          <p:nvPr/>
        </p:nvSpPr>
        <p:spPr>
          <a:xfrm>
            <a:off x="2423160" y="1089405"/>
            <a:ext cx="2164080" cy="461665"/>
          </a:xfrm>
          <a:prstGeom prst="rect">
            <a:avLst/>
          </a:prstGeom>
          <a:noFill/>
        </p:spPr>
        <p:txBody>
          <a:bodyPr wrap="square" rtlCol="0">
            <a:spAutoFit/>
          </a:bodyPr>
          <a:lstStyle/>
          <a:p>
            <a:r>
              <a:rPr lang="zh-TW" altLang="en-US" sz="2400"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記錄學習進度</a:t>
            </a:r>
          </a:p>
        </p:txBody>
      </p:sp>
      <p:pic>
        <p:nvPicPr>
          <p:cNvPr id="1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Tree>
    <p:extLst>
      <p:ext uri="{BB962C8B-B14F-4D97-AF65-F5344CB8AC3E}">
        <p14:creationId xmlns:p14="http://schemas.microsoft.com/office/powerpoint/2010/main" val="2635916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0" y="720725"/>
            <a:ext cx="8940800" cy="1362075"/>
          </a:xfrm>
        </p:spPr>
        <p:txBody>
          <a:bodyPr>
            <a:normAutofit/>
          </a:bodyPr>
          <a:lstStyle/>
          <a:p>
            <a:pPr algn="ctr"/>
            <a:r>
              <a:rPr lang="en-US" altLang="zh-TW" dirty="0">
                <a:solidFill>
                  <a:srgbClr val="0066A1"/>
                </a:solidFill>
                <a:latin typeface="Arial Unicode MS" panose="020B0604020202020204" pitchFamily="34" charset="-120"/>
                <a:ea typeface="Arial Unicode MS" panose="020B0604020202020204" pitchFamily="34" charset="-120"/>
                <a:cs typeface="Arial Unicode MS" panose="020B0604020202020204" pitchFamily="34" charset="-120"/>
              </a:rPr>
              <a:t/>
            </a:r>
            <a:br>
              <a:rPr lang="en-US" altLang="zh-TW" dirty="0">
                <a:solidFill>
                  <a:srgbClr val="0066A1"/>
                </a:solidFill>
                <a:latin typeface="Arial Unicode MS" panose="020B0604020202020204" pitchFamily="34" charset="-120"/>
                <a:ea typeface="Arial Unicode MS" panose="020B0604020202020204" pitchFamily="34" charset="-120"/>
                <a:cs typeface="Arial Unicode MS" panose="020B0604020202020204" pitchFamily="34" charset="-120"/>
              </a:rPr>
            </a:br>
            <a:endParaRPr lang="zh-TW" altLang="en-US" i="1" dirty="0">
              <a:solidFill>
                <a:srgbClr val="0066A1"/>
              </a:solidFill>
            </a:endParaRPr>
          </a:p>
        </p:txBody>
      </p:sp>
      <p:sp>
        <p:nvSpPr>
          <p:cNvPr id="4" name="投影片編號版面配置區 3"/>
          <p:cNvSpPr>
            <a:spLocks noGrp="1"/>
          </p:cNvSpPr>
          <p:nvPr>
            <p:ph type="sldNum" sz="quarter" idx="12"/>
          </p:nvPr>
        </p:nvSpPr>
        <p:spPr/>
        <p:txBody>
          <a:bodyPr/>
          <a:lstStyle/>
          <a:p>
            <a:fld id="{3DD97BEB-BAEF-0344-9D5C-EC73E478698A}" type="slidenum">
              <a:rPr lang="en-US" smtClean="0"/>
              <a:pPr/>
              <a:t>19</a:t>
            </a:fld>
            <a:endParaRPr lang="en-US"/>
          </a:p>
        </p:txBody>
      </p:sp>
      <p:graphicFrame>
        <p:nvGraphicFramePr>
          <p:cNvPr id="14" name="資料庫圖表 13"/>
          <p:cNvGraphicFramePr/>
          <p:nvPr>
            <p:extLst>
              <p:ext uri="{D42A27DB-BD31-4B8C-83A1-F6EECF244321}">
                <p14:modId xmlns:p14="http://schemas.microsoft.com/office/powerpoint/2010/main" val="2163378702"/>
              </p:ext>
            </p:extLst>
          </p:nvPr>
        </p:nvGraphicFramePr>
        <p:xfrm>
          <a:off x="530225" y="1498600"/>
          <a:ext cx="7899400" cy="3509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標題 4"/>
          <p:cNvSpPr txBox="1">
            <a:spLocks/>
          </p:cNvSpPr>
          <p:nvPr/>
        </p:nvSpPr>
        <p:spPr>
          <a:xfrm>
            <a:off x="203200" y="1498600"/>
            <a:ext cx="8940800" cy="1362075"/>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en-US" altLang="zh-TW" dirty="0">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IEEE </a:t>
            </a:r>
            <a:r>
              <a:rPr lang="en-US" altLang="zh-TW" dirty="0" err="1">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Xplore</a:t>
            </a:r>
            <a:r>
              <a:rPr lang="en-US" altLang="zh-TW" baseline="40000" dirty="0">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dirty="0">
                <a:solidFill>
                  <a:schemeClr val="tx2"/>
                </a:solidFill>
                <a:latin typeface="微軟正黑體" panose="020B0604030504040204" pitchFamily="34" charset="-120"/>
                <a:ea typeface="微軟正黑體" panose="020B0604030504040204" pitchFamily="34" charset="-120"/>
              </a:rPr>
              <a:t>平台功能</a:t>
            </a:r>
            <a:endParaRPr lang="en-US" altLang="zh-TW" dirty="0">
              <a:solidFill>
                <a:schemeClr val="tx2"/>
              </a:solidFill>
              <a:latin typeface="微軟正黑體" panose="020B0604030504040204" pitchFamily="34" charset="-120"/>
              <a:ea typeface="微軟正黑體" panose="020B0604030504040204" pitchFamily="34" charset="-120"/>
            </a:endParaRPr>
          </a:p>
        </p:txBody>
      </p:sp>
      <p:sp>
        <p:nvSpPr>
          <p:cNvPr id="2" name="文字版面配置區 1"/>
          <p:cNvSpPr>
            <a:spLocks noGrp="1"/>
          </p:cNvSpPr>
          <p:nvPr>
            <p:ph type="body" idx="1"/>
          </p:nvPr>
        </p:nvSpPr>
        <p:spPr>
          <a:xfrm>
            <a:off x="403225" y="4894898"/>
            <a:ext cx="7772400" cy="482599"/>
          </a:xfrm>
        </p:spPr>
        <p:txBody>
          <a:bodyPr/>
          <a:lstStyle/>
          <a:p>
            <a:r>
              <a:rPr lang="en-US" altLang="zh-TW" dirty="0">
                <a:hlinkClick r:id="rId8"/>
              </a:rPr>
              <a:t>https://ieeexplore.ieee.org/Xplore</a:t>
            </a:r>
            <a:endParaRPr lang="en-US" altLang="zh-TW" dirty="0"/>
          </a:p>
          <a:p>
            <a:endParaRPr lang="zh-TW" altLang="en-US" dirty="0"/>
          </a:p>
        </p:txBody>
      </p:sp>
      <p:pic>
        <p:nvPicPr>
          <p:cNvPr id="7"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Tree>
    <p:extLst>
      <p:ext uri="{BB962C8B-B14F-4D97-AF65-F5344CB8AC3E}">
        <p14:creationId xmlns:p14="http://schemas.microsoft.com/office/powerpoint/2010/main" val="49018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0040" y="222886"/>
            <a:ext cx="8229600" cy="1143000"/>
          </a:xfrm>
        </p:spPr>
        <p:txBody>
          <a:bodyPr>
            <a:normAutofit/>
          </a:bodyPr>
          <a:lstStyle/>
          <a:p>
            <a:r>
              <a:rPr lang="en-US" altLang="zh-TW" sz="3200" b="1" dirty="0">
                <a:solidFill>
                  <a:srgbClr val="0066A1"/>
                </a:solidFill>
                <a:latin typeface="Verdana" panose="020B0604030504040204" pitchFamily="34" charset="0"/>
                <a:ea typeface="Verdana" panose="020B0604030504040204" pitchFamily="34" charset="0"/>
                <a:cs typeface="Verdana" panose="020B0604030504040204" pitchFamily="34" charset="0"/>
              </a:rPr>
              <a:t>IEEE </a:t>
            </a:r>
            <a:r>
              <a:rPr lang="en-US" altLang="zh-TW" sz="3200" b="1" i="1" dirty="0" err="1">
                <a:solidFill>
                  <a:srgbClr val="0066A1"/>
                </a:solidFill>
                <a:latin typeface="Verdana" panose="020B0604030504040204" pitchFamily="34" charset="0"/>
                <a:ea typeface="Verdana" panose="020B0604030504040204" pitchFamily="34" charset="0"/>
                <a:cs typeface="Verdana" panose="020B0604030504040204" pitchFamily="34" charset="0"/>
              </a:rPr>
              <a:t>Xplore</a:t>
            </a:r>
            <a:r>
              <a:rPr lang="en-US" altLang="zh-TW" sz="3200" b="1" i="1" baseline="58000" dirty="0">
                <a:solidFill>
                  <a:schemeClr val="tx2">
                    <a:lumMod val="60000"/>
                    <a:lumOff val="40000"/>
                  </a:schemeClr>
                </a:solidFill>
                <a:latin typeface="Verdana" charset="0"/>
              </a:rPr>
              <a:t>®</a:t>
            </a:r>
            <a:r>
              <a:rPr lang="en-US" altLang="zh-TW" sz="3200" b="1" dirty="0">
                <a:solidFill>
                  <a:srgbClr val="0066A1"/>
                </a:solidFill>
                <a:latin typeface="Verdana" panose="020B0604030504040204" pitchFamily="34" charset="0"/>
                <a:ea typeface="Verdana" panose="020B0604030504040204" pitchFamily="34" charset="0"/>
                <a:cs typeface="Verdana" panose="020B0604030504040204" pitchFamily="34" charset="0"/>
              </a:rPr>
              <a:t> </a:t>
            </a:r>
            <a:r>
              <a:rPr lang="zh-TW" altLang="en-US" sz="3200" b="1" dirty="0">
                <a:solidFill>
                  <a:srgbClr val="0066A1"/>
                </a:solidFill>
                <a:latin typeface="微軟正黑體" panose="020B0604030504040204" pitchFamily="34" charset="-120"/>
                <a:ea typeface="微軟正黑體" panose="020B0604030504040204" pitchFamily="34" charset="-120"/>
                <a:cs typeface="Verdana" panose="020B0604030504040204" pitchFamily="34" charset="0"/>
              </a:rPr>
              <a:t>全文電子資料庫</a:t>
            </a:r>
          </a:p>
        </p:txBody>
      </p:sp>
      <p:pic>
        <p:nvPicPr>
          <p:cNvPr id="16" name="Picture 3"/>
          <p:cNvPicPr>
            <a:picLocks noChangeAspect="1"/>
          </p:cNvPicPr>
          <p:nvPr/>
        </p:nvPicPr>
        <p:blipFill>
          <a:blip r:embed="rId3"/>
          <a:stretch>
            <a:fillRect/>
          </a:stretch>
        </p:blipFill>
        <p:spPr>
          <a:xfrm>
            <a:off x="7034964" y="4093374"/>
            <a:ext cx="1651835" cy="1651835"/>
          </a:xfrm>
          <a:prstGeom prst="rect">
            <a:avLst/>
          </a:prstGeom>
        </p:spPr>
      </p:pic>
      <p:sp>
        <p:nvSpPr>
          <p:cNvPr id="6" name="內容版面配置區 2"/>
          <p:cNvSpPr>
            <a:spLocks noGrp="1"/>
          </p:cNvSpPr>
          <p:nvPr>
            <p:ph idx="4294967295"/>
          </p:nvPr>
        </p:nvSpPr>
        <p:spPr>
          <a:xfrm>
            <a:off x="526397" y="1085010"/>
            <a:ext cx="8348662" cy="4408487"/>
          </a:xfrm>
          <a:prstGeom prst="rect">
            <a:avLst/>
          </a:prstGeom>
        </p:spPr>
        <p:txBody>
          <a:bodyPr rtlCol="0">
            <a:normAutofit/>
          </a:bodyPr>
          <a:lstStyle/>
          <a:p>
            <a:pPr>
              <a:buFont typeface="Wingdings" panose="05000000000000000000" pitchFamily="2" charset="2"/>
              <a:buChar char="Ø"/>
              <a:defRPr/>
            </a:pPr>
            <a:endParaRPr lang="en-US" altLang="zh-TW" sz="2800" b="1" dirty="0">
              <a:solidFill>
                <a:schemeClr val="tx1"/>
              </a:solidFill>
              <a:latin typeface="Vrinda" panose="020B0502040204020203" pitchFamily="34" charset="0"/>
              <a:ea typeface="微軟正黑體" panose="020B0604030504040204" pitchFamily="34" charset="-120"/>
              <a:cs typeface="Vrinda" panose="020B0502040204020203" pitchFamily="34" charset="0"/>
            </a:endParaRPr>
          </a:p>
          <a:p>
            <a:pPr>
              <a:buFont typeface="Wingdings" panose="05000000000000000000" pitchFamily="2" charset="2"/>
              <a:buChar char="Ø"/>
              <a:defRPr/>
            </a:pPr>
            <a:r>
              <a:rPr lang="zh-TW" altLang="en-US" sz="2800" b="1" dirty="0">
                <a:latin typeface="微軟正黑體" panose="020B0604030504040204" pitchFamily="34" charset="-120"/>
                <a:ea typeface="微軟正黑體" panose="020B0604030504040204" pitchFamily="34" charset="-120"/>
                <a:cs typeface="Verdana" panose="020B0604030504040204" pitchFamily="34" charset="0"/>
              </a:rPr>
              <a:t>認識</a:t>
            </a:r>
            <a:r>
              <a:rPr lang="en-US" altLang="zh-TW" sz="2800" b="1" dirty="0">
                <a:latin typeface="Verdana" panose="020B0604030504040204" pitchFamily="34" charset="0"/>
                <a:ea typeface="Verdana" panose="020B0604030504040204" pitchFamily="34" charset="0"/>
                <a:cs typeface="Verdana" panose="020B0604030504040204" pitchFamily="34" charset="0"/>
              </a:rPr>
              <a:t>IEEE </a:t>
            </a:r>
            <a:r>
              <a:rPr lang="en-US" altLang="zh-TW" sz="2800" b="1" i="1" dirty="0" err="1">
                <a:latin typeface="Verdana" panose="020B0604030504040204" pitchFamily="34" charset="0"/>
                <a:ea typeface="Verdana" panose="020B0604030504040204" pitchFamily="34" charset="0"/>
                <a:cs typeface="Verdana" panose="020B0604030504040204" pitchFamily="34" charset="0"/>
              </a:rPr>
              <a:t>Xplore</a:t>
            </a:r>
            <a:r>
              <a:rPr lang="en-US" altLang="zh-TW" sz="2800" b="1" baseline="30000" dirty="0">
                <a:latin typeface="Verdana" panose="020B0604030504040204" pitchFamily="34" charset="0"/>
                <a:ea typeface="Verdana" panose="020B0604030504040204" pitchFamily="34" charset="0"/>
                <a:cs typeface="Verdana" panose="020B0604030504040204" pitchFamily="34" charset="0"/>
              </a:rPr>
              <a:t>®</a:t>
            </a:r>
            <a:r>
              <a:rPr lang="zh-TW" altLang="en-US" sz="2800" b="1" dirty="0">
                <a:latin typeface="Verdana" panose="020B0604030504040204" pitchFamily="34" charset="0"/>
                <a:ea typeface="Verdana" panose="020B0604030504040204" pitchFamily="34" charset="0"/>
                <a:cs typeface="Verdana" panose="020B0604030504040204" pitchFamily="34" charset="0"/>
              </a:rPr>
              <a:t> </a:t>
            </a:r>
            <a:r>
              <a:rPr lang="en-US" altLang="zh-TW" sz="2800" b="1" dirty="0">
                <a:latin typeface="Verdana" panose="020B0604030504040204" pitchFamily="34" charset="0"/>
                <a:ea typeface="Verdana" panose="020B0604030504040204" pitchFamily="34" charset="0"/>
                <a:cs typeface="Verdana" panose="020B0604030504040204" pitchFamily="34" charset="0"/>
              </a:rPr>
              <a:t>Digital library</a:t>
            </a:r>
          </a:p>
          <a:p>
            <a:pPr marL="739775" lvl="1" indent="-457200">
              <a:buFont typeface="+mj-lt"/>
              <a:buAutoNum type="arabicParenR"/>
              <a:defRPr/>
            </a:pPr>
            <a:r>
              <a:rPr lang="zh-TW" altLang="en-US" sz="2600" dirty="0">
                <a:latin typeface="微軟正黑體" panose="020B0604030504040204" pitchFamily="34" charset="-120"/>
                <a:ea typeface="微軟正黑體" panose="020B0604030504040204" pitchFamily="34" charset="-120"/>
                <a:cs typeface="Verdana" panose="020B0604030504040204" pitchFamily="34" charset="0"/>
              </a:rPr>
              <a:t>學會組織介紹</a:t>
            </a:r>
            <a:endParaRPr lang="en-US" altLang="zh-TW" sz="2600" dirty="0">
              <a:latin typeface="微軟正黑體" panose="020B0604030504040204" pitchFamily="34" charset="-120"/>
              <a:ea typeface="微軟正黑體" panose="020B0604030504040204" pitchFamily="34" charset="-120"/>
              <a:cs typeface="Verdana" panose="020B0604030504040204" pitchFamily="34" charset="0"/>
            </a:endParaRPr>
          </a:p>
          <a:p>
            <a:pPr marL="739775" lvl="1" indent="-457200">
              <a:buFont typeface="+mj-lt"/>
              <a:buAutoNum type="arabicParenR"/>
              <a:defRPr/>
            </a:pPr>
            <a:r>
              <a:rPr lang="zh-TW" altLang="en-US" sz="2600" dirty="0">
                <a:latin typeface="微軟正黑體" panose="020B0604030504040204" pitchFamily="34" charset="-120"/>
                <a:ea typeface="微軟正黑體" panose="020B0604030504040204" pitchFamily="34" charset="-120"/>
                <a:cs typeface="Verdana" panose="020B0604030504040204" pitchFamily="34" charset="0"/>
              </a:rPr>
              <a:t>收錄文獻類型</a:t>
            </a:r>
            <a:endParaRPr lang="en-US" altLang="zh-TW" sz="2600" dirty="0">
              <a:latin typeface="微軟正黑體" panose="020B0604030504040204" pitchFamily="34" charset="-120"/>
              <a:ea typeface="微軟正黑體" panose="020B0604030504040204" pitchFamily="34" charset="-120"/>
              <a:cs typeface="Verdana" panose="020B0604030504040204" pitchFamily="34" charset="0"/>
            </a:endParaRPr>
          </a:p>
          <a:p>
            <a:pPr marL="457200" lvl="1" indent="-457200">
              <a:buFont typeface="Wingdings" panose="05000000000000000000" pitchFamily="2" charset="2"/>
              <a:buChar char="Ø"/>
              <a:defRPr/>
            </a:pPr>
            <a:r>
              <a:rPr lang="en-US" altLang="zh-TW" b="1" dirty="0">
                <a:solidFill>
                  <a:schemeClr val="tx1"/>
                </a:solidFill>
                <a:latin typeface="Verdana" panose="020B0604030504040204" pitchFamily="34" charset="0"/>
                <a:ea typeface="Verdana" panose="020B0604030504040204" pitchFamily="34" charset="0"/>
                <a:cs typeface="Verdana" panose="020B0604030504040204" pitchFamily="34" charset="0"/>
              </a:rPr>
              <a:t>IEEE</a:t>
            </a:r>
            <a:r>
              <a:rPr lang="zh-TW" altLang="en-US" b="1"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altLang="zh-TW" b="1" i="1" dirty="0" err="1">
                <a:latin typeface="Verdana" panose="020B0604030504040204" pitchFamily="34" charset="0"/>
                <a:ea typeface="Verdana" panose="020B0604030504040204" pitchFamily="34" charset="0"/>
                <a:cs typeface="Verdana" panose="020B0604030504040204" pitchFamily="34" charset="0"/>
              </a:rPr>
              <a:t>Xplore</a:t>
            </a:r>
            <a:r>
              <a:rPr lang="en-US" altLang="zh-TW" b="1" baseline="30000" dirty="0">
                <a:latin typeface="Verdana" panose="020B0604030504040204" pitchFamily="34" charset="0"/>
                <a:ea typeface="Verdana" panose="020B0604030504040204" pitchFamily="34" charset="0"/>
                <a:cs typeface="Verdana" panose="020B0604030504040204" pitchFamily="34" charset="0"/>
              </a:rPr>
              <a:t>®</a:t>
            </a:r>
            <a:r>
              <a:rPr lang="zh-TW" altLang="en-US" b="1" baseline="30000" dirty="0">
                <a:latin typeface="Verdana" panose="020B0604030504040204" pitchFamily="34" charset="0"/>
                <a:ea typeface="Verdana" panose="020B0604030504040204" pitchFamily="34" charset="0"/>
                <a:cs typeface="Verdana" panose="020B0604030504040204" pitchFamily="34" charset="0"/>
              </a:rPr>
              <a:t> </a:t>
            </a:r>
            <a:r>
              <a:rPr lang="zh-TW" altLang="en-US" b="1" dirty="0">
                <a:latin typeface="Verdana" panose="020B0604030504040204" pitchFamily="34" charset="0"/>
                <a:ea typeface="微軟正黑體" panose="020B0604030504040204" pitchFamily="34" charset="-120"/>
                <a:cs typeface="Verdana" panose="020B0604030504040204" pitchFamily="34" charset="0"/>
              </a:rPr>
              <a:t>平台功能</a:t>
            </a:r>
            <a:endParaRPr lang="en-US" altLang="zh-TW"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739775" lvl="1" indent="-457200">
              <a:buFont typeface="+mj-lt"/>
              <a:buAutoNum type="arabicParenR"/>
              <a:defRPr/>
            </a:pPr>
            <a:r>
              <a:rPr lang="zh-TW" altLang="en-US" sz="2600" dirty="0">
                <a:latin typeface="微軟正黑體" panose="020B0604030504040204" pitchFamily="34" charset="-120"/>
                <a:ea typeface="微軟正黑體" panose="020B0604030504040204" pitchFamily="34" charset="-120"/>
                <a:cs typeface="Verdana" panose="020B0604030504040204" pitchFamily="34" charset="0"/>
              </a:rPr>
              <a:t>瀏覽功能</a:t>
            </a:r>
            <a:endParaRPr lang="en-US" altLang="zh-TW" sz="2600" dirty="0">
              <a:latin typeface="微軟正黑體" panose="020B0604030504040204" pitchFamily="34" charset="-120"/>
              <a:ea typeface="微軟正黑體" panose="020B0604030504040204" pitchFamily="34" charset="-120"/>
              <a:cs typeface="Verdana" panose="020B0604030504040204" pitchFamily="34" charset="0"/>
            </a:endParaRPr>
          </a:p>
          <a:p>
            <a:pPr marL="739775" lvl="1" indent="-457200">
              <a:buFont typeface="+mj-lt"/>
              <a:buAutoNum type="arabicParenR"/>
              <a:defRPr/>
            </a:pPr>
            <a:r>
              <a:rPr lang="zh-TW" altLang="en-US" sz="2600" dirty="0">
                <a:latin typeface="微軟正黑體" panose="020B0604030504040204" pitchFamily="34" charset="-120"/>
                <a:ea typeface="微軟正黑體" panose="020B0604030504040204" pitchFamily="34" charset="-120"/>
                <a:cs typeface="Verdana" panose="020B0604030504040204" pitchFamily="34" charset="0"/>
              </a:rPr>
              <a:t>檢索功能</a:t>
            </a:r>
            <a:endParaRPr lang="en-US" altLang="zh-TW" sz="2600" dirty="0">
              <a:latin typeface="微軟正黑體" panose="020B0604030504040204" pitchFamily="34" charset="-120"/>
              <a:ea typeface="微軟正黑體" panose="020B0604030504040204" pitchFamily="34" charset="-120"/>
              <a:cs typeface="Verdana" panose="020B0604030504040204" pitchFamily="34" charset="0"/>
            </a:endParaRPr>
          </a:p>
          <a:p>
            <a:pPr marL="739775" lvl="1" indent="-457200">
              <a:buFont typeface="+mj-lt"/>
              <a:buAutoNum type="arabicParenR"/>
              <a:defRPr/>
            </a:pPr>
            <a:r>
              <a:rPr lang="zh-TW" altLang="en-US" sz="2600" dirty="0">
                <a:latin typeface="微軟正黑體" panose="020B0604030504040204" pitchFamily="34" charset="-120"/>
                <a:ea typeface="微軟正黑體" panose="020B0604030504040204" pitchFamily="34" charset="-120"/>
                <a:cs typeface="Verdana" panose="020B0604030504040204" pitchFamily="34" charset="0"/>
              </a:rPr>
              <a:t>個人化設定</a:t>
            </a:r>
            <a:endParaRPr lang="en-US" altLang="zh-TW" sz="2600" dirty="0">
              <a:latin typeface="微軟正黑體" panose="020B0604030504040204" pitchFamily="34" charset="-120"/>
              <a:ea typeface="微軟正黑體" panose="020B0604030504040204" pitchFamily="34" charset="-120"/>
              <a:cs typeface="Verdana" panose="020B0604030504040204" pitchFamily="34" charset="0"/>
            </a:endParaRPr>
          </a:p>
          <a:p>
            <a:pPr marL="0" indent="0">
              <a:buFontTx/>
              <a:buNone/>
              <a:defRPr/>
            </a:pPr>
            <a:endParaRPr lang="zh-TW" altLang="en-US" sz="2800" dirty="0">
              <a:latin typeface="Vrinda" panose="020B0502040204020203" pitchFamily="34" charset="0"/>
              <a:ea typeface="微軟正黑體" panose="020B0604030504040204" pitchFamily="34" charset="-120"/>
              <a:cs typeface="Vrinda" panose="020B0502040204020203" pitchFamily="34" charset="0"/>
            </a:endParaRPr>
          </a:p>
        </p:txBody>
      </p:sp>
      <p:pic>
        <p:nvPicPr>
          <p:cNvPr id="5"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Tree>
    <p:extLst>
      <p:ext uri="{BB962C8B-B14F-4D97-AF65-F5344CB8AC3E}">
        <p14:creationId xmlns:p14="http://schemas.microsoft.com/office/powerpoint/2010/main" val="310558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48047C3-A635-4E21-8746-615B9FDAD153}"/>
              </a:ext>
            </a:extLst>
          </p:cNvPr>
          <p:cNvPicPr>
            <a:picLocks noChangeAspect="1"/>
          </p:cNvPicPr>
          <p:nvPr/>
        </p:nvPicPr>
        <p:blipFill>
          <a:blip r:embed="rId3"/>
          <a:stretch>
            <a:fillRect/>
          </a:stretch>
        </p:blipFill>
        <p:spPr>
          <a:xfrm>
            <a:off x="2070311" y="1285461"/>
            <a:ext cx="6358068" cy="4706612"/>
          </a:xfrm>
          <a:prstGeom prst="rect">
            <a:avLst/>
          </a:prstGeom>
        </p:spPr>
      </p:pic>
      <p:sp>
        <p:nvSpPr>
          <p:cNvPr id="31" name="TextBox 30"/>
          <p:cNvSpPr txBox="1"/>
          <p:nvPr/>
        </p:nvSpPr>
        <p:spPr>
          <a:xfrm>
            <a:off x="0" y="3953518"/>
            <a:ext cx="1995921" cy="338554"/>
          </a:xfrm>
          <a:prstGeom prst="rect">
            <a:avLst/>
          </a:prstGeom>
          <a:solidFill>
            <a:schemeClr val="accent6">
              <a:alpha val="23000"/>
            </a:schemeClr>
          </a:solid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最新消息</a:t>
            </a:r>
            <a:endParaRPr lang="en-US" altLang="zh-TW" sz="1600" b="1" dirty="0">
              <a:latin typeface="微軟正黑體" panose="020B0604030504040204" pitchFamily="34" charset="-120"/>
              <a:ea typeface="微軟正黑體" panose="020B0604030504040204" pitchFamily="34" charset="-120"/>
            </a:endParaRPr>
          </a:p>
        </p:txBody>
      </p:sp>
      <p:sp>
        <p:nvSpPr>
          <p:cNvPr id="7" name="Title 6"/>
          <p:cNvSpPr>
            <a:spLocks noGrp="1"/>
          </p:cNvSpPr>
          <p:nvPr>
            <p:ph type="title"/>
          </p:nvPr>
        </p:nvSpPr>
        <p:spPr>
          <a:xfrm>
            <a:off x="71493" y="324821"/>
            <a:ext cx="2305948" cy="643666"/>
          </a:xfrm>
        </p:spPr>
        <p:txBody>
          <a:bodyPr/>
          <a:lstStyle/>
          <a:p>
            <a:r>
              <a:rPr lang="zh-TW" altLang="en-US" b="1" dirty="0">
                <a:latin typeface="微軟正黑體" panose="020B0604030504040204" pitchFamily="34" charset="-120"/>
                <a:ea typeface="微軟正黑體" panose="020B0604030504040204" pitchFamily="34" charset="-120"/>
              </a:rPr>
              <a:t>首頁總覽</a:t>
            </a:r>
            <a:r>
              <a:rPr lang="en-US" altLang="zh-TW" dirty="0"/>
              <a:t>(</a:t>
            </a:r>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I</a:t>
            </a:r>
            <a:r>
              <a:rPr lang="en-US" altLang="zh-TW" dirty="0"/>
              <a:t>)</a:t>
            </a:r>
            <a:endParaRPr lang="en-US" dirty="0"/>
          </a:p>
        </p:txBody>
      </p:sp>
      <p:cxnSp>
        <p:nvCxnSpPr>
          <p:cNvPr id="11" name="Straight Connector 10" descr="&#10;"/>
          <p:cNvCxnSpPr>
            <a:cxnSpLocks/>
          </p:cNvCxnSpPr>
          <p:nvPr/>
        </p:nvCxnSpPr>
        <p:spPr>
          <a:xfrm>
            <a:off x="4926330" y="627310"/>
            <a:ext cx="9944" cy="1016048"/>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936274" y="646654"/>
            <a:ext cx="1874520" cy="338554"/>
          </a:xfrm>
          <a:prstGeom prst="rect">
            <a:avLst/>
          </a:prstGeom>
          <a:solidFill>
            <a:schemeClr val="accent6">
              <a:alpha val="23000"/>
            </a:schemeClr>
          </a:solid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顯示學校英文名稱</a:t>
            </a:r>
            <a:endParaRPr lang="en-US" sz="1600" b="1" dirty="0">
              <a:latin typeface="微軟正黑體" panose="020B0604030504040204" pitchFamily="34" charset="-120"/>
              <a:ea typeface="微軟正黑體" panose="020B0604030504040204" pitchFamily="34" charset="-120"/>
            </a:endParaRPr>
          </a:p>
        </p:txBody>
      </p:sp>
      <p:sp>
        <p:nvSpPr>
          <p:cNvPr id="17" name="Rectangle 16"/>
          <p:cNvSpPr/>
          <p:nvPr/>
        </p:nvSpPr>
        <p:spPr>
          <a:xfrm>
            <a:off x="2007351" y="2369291"/>
            <a:ext cx="6421028" cy="856532"/>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0" y="2630838"/>
            <a:ext cx="2007351" cy="1031051"/>
          </a:xfrm>
          <a:prstGeom prst="rect">
            <a:avLst/>
          </a:prstGeom>
          <a:solidFill>
            <a:schemeClr val="accent6">
              <a:alpha val="23000"/>
            </a:schemeClr>
          </a:solid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檢索工具列</a:t>
            </a:r>
            <a:r>
              <a:rPr lang="en-US" altLang="zh-TW" sz="1600" b="1" dirty="0">
                <a:latin typeface="微軟正黑體" panose="020B0604030504040204" pitchFamily="34" charset="-120"/>
                <a:ea typeface="微軟正黑體" panose="020B0604030504040204" pitchFamily="34" charset="-120"/>
              </a:rPr>
              <a:t>:</a:t>
            </a:r>
          </a:p>
          <a:p>
            <a:pPr marL="171450" indent="-171450">
              <a:buFont typeface="Arial" panose="020B0604020202020204" pitchFamily="34" charset="0"/>
              <a:buChar char="•"/>
            </a:pPr>
            <a:r>
              <a:rPr lang="zh-TW" altLang="en-US" sz="900" dirty="0">
                <a:latin typeface="微軟正黑體" panose="020B0604030504040204" pitchFamily="34" charset="-120"/>
                <a:ea typeface="微軟正黑體" panose="020B0604030504040204" pitchFamily="34" charset="-120"/>
              </a:rPr>
              <a:t>全文檢索</a:t>
            </a:r>
            <a:endParaRPr lang="en-US" altLang="zh-TW" sz="900" dirty="0">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sz="900" dirty="0">
                <a:latin typeface="微軟正黑體" panose="020B0604030504040204" pitchFamily="34" charset="-120"/>
                <a:ea typeface="微軟正黑體" panose="020B0604030504040204" pitchFamily="34" charset="-120"/>
              </a:rPr>
              <a:t>各類文獻檢索 </a:t>
            </a:r>
            <a:endParaRPr lang="en-US" altLang="zh-TW" sz="900" dirty="0">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sz="900" dirty="0">
                <a:latin typeface="微軟正黑體" panose="020B0604030504040204" pitchFamily="34" charset="-120"/>
                <a:ea typeface="微軟正黑體" panose="020B0604030504040204" pitchFamily="34" charset="-120"/>
              </a:rPr>
              <a:t>作者檢索</a:t>
            </a:r>
            <a:endParaRPr lang="en-US" altLang="zh-TW" sz="900" dirty="0">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sz="900" dirty="0">
                <a:latin typeface="微軟正黑體" panose="020B0604030504040204" pitchFamily="34" charset="-120"/>
                <a:ea typeface="微軟正黑體" panose="020B0604030504040204" pitchFamily="34" charset="-120"/>
              </a:rPr>
              <a:t>進階檢索</a:t>
            </a:r>
            <a:endParaRPr lang="en-US" altLang="zh-TW" sz="900" dirty="0">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sz="900" dirty="0">
                <a:latin typeface="微軟正黑體" panose="020B0604030504040204" pitchFamily="34" charset="-120"/>
                <a:ea typeface="微軟正黑體" panose="020B0604030504040204" pitchFamily="34" charset="-120"/>
              </a:rPr>
              <a:t>其他檢索</a:t>
            </a:r>
            <a:endParaRPr lang="en-US" sz="900" dirty="0">
              <a:latin typeface="微軟正黑體" panose="020B0604030504040204" pitchFamily="34" charset="-120"/>
              <a:ea typeface="微軟正黑體" panose="020B0604030504040204" pitchFamily="34" charset="-120"/>
            </a:endParaRPr>
          </a:p>
        </p:txBody>
      </p:sp>
      <p:cxnSp>
        <p:nvCxnSpPr>
          <p:cNvPr id="15" name="Straight Connector 14" descr="&#10;"/>
          <p:cNvCxnSpPr>
            <a:cxnSpLocks/>
          </p:cNvCxnSpPr>
          <p:nvPr/>
        </p:nvCxnSpPr>
        <p:spPr>
          <a:xfrm>
            <a:off x="1454239" y="2787959"/>
            <a:ext cx="548640"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5489" y="1891332"/>
            <a:ext cx="1977390" cy="707886"/>
          </a:xfrm>
          <a:prstGeom prst="rect">
            <a:avLst/>
          </a:prstGeom>
          <a:solidFill>
            <a:schemeClr val="accent6">
              <a:alpha val="23000"/>
            </a:schemeClr>
          </a:solid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瀏覽功能</a:t>
            </a:r>
            <a:r>
              <a:rPr lang="en-US" altLang="zh-TW" sz="1600" b="1" dirty="0">
                <a:latin typeface="微軟正黑體" panose="020B0604030504040204" pitchFamily="34" charset="-120"/>
                <a:ea typeface="微軟正黑體" panose="020B0604030504040204" pitchFamily="34" charset="-120"/>
              </a:rPr>
              <a:t>:</a:t>
            </a:r>
          </a:p>
          <a:p>
            <a:pPr marL="285750" indent="-285750">
              <a:buFont typeface="Arial" panose="020B0604020202020204" pitchFamily="34" charset="0"/>
              <a:buChar char="•"/>
            </a:pPr>
            <a:r>
              <a:rPr lang="zh-TW" altLang="en-US" sz="1200" dirty="0">
                <a:latin typeface="微軟正黑體" panose="020B0604030504040204" pitchFamily="34" charset="-120"/>
                <a:ea typeface="微軟正黑體" panose="020B0604030504040204" pitchFamily="34" charset="-120"/>
              </a:rPr>
              <a:t>依文獻類型</a:t>
            </a:r>
            <a:endParaRPr lang="en-US" altLang="zh-TW" sz="1200" dirty="0">
              <a:latin typeface="微軟正黑體" panose="020B0604030504040204" pitchFamily="34" charset="-120"/>
              <a:ea typeface="微軟正黑體" panose="020B0604030504040204" pitchFamily="34" charset="-120"/>
            </a:endParaRPr>
          </a:p>
          <a:p>
            <a:endParaRPr lang="en-US" sz="1200" dirty="0">
              <a:latin typeface="微軟正黑體" panose="020B0604030504040204" pitchFamily="34" charset="-120"/>
              <a:ea typeface="微軟正黑體" panose="020B0604030504040204" pitchFamily="34" charset="-120"/>
            </a:endParaRPr>
          </a:p>
        </p:txBody>
      </p:sp>
      <p:sp>
        <p:nvSpPr>
          <p:cNvPr id="23" name="Rectangle 22"/>
          <p:cNvSpPr/>
          <p:nvPr/>
        </p:nvSpPr>
        <p:spPr>
          <a:xfrm>
            <a:off x="2007826" y="1961649"/>
            <a:ext cx="978508" cy="342900"/>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8" name="Straight Connector 27" descr="&#10;"/>
          <p:cNvCxnSpPr/>
          <p:nvPr/>
        </p:nvCxnSpPr>
        <p:spPr>
          <a:xfrm>
            <a:off x="1201632" y="2033086"/>
            <a:ext cx="822960"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2002879" y="3297711"/>
            <a:ext cx="6425501" cy="2694363"/>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0" name="Straight Connector 29" descr="&#10;"/>
          <p:cNvCxnSpPr/>
          <p:nvPr/>
        </p:nvCxnSpPr>
        <p:spPr>
          <a:xfrm>
            <a:off x="1024371" y="4118674"/>
            <a:ext cx="1005840"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33" name="Straight Connector 32" descr="&#10;"/>
          <p:cNvCxnSpPr/>
          <p:nvPr/>
        </p:nvCxnSpPr>
        <p:spPr>
          <a:xfrm>
            <a:off x="7955941" y="709537"/>
            <a:ext cx="0" cy="548640"/>
          </a:xfrm>
          <a:prstGeom prst="line">
            <a:avLst/>
          </a:prstGeom>
          <a:ln>
            <a:headEnd type="ova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955941" y="727426"/>
            <a:ext cx="1272866" cy="276999"/>
          </a:xfrm>
          <a:prstGeom prst="rect">
            <a:avLst/>
          </a:prstGeom>
          <a:solidFill>
            <a:srgbClr val="00B050">
              <a:alpha val="23137"/>
            </a:srgbClr>
          </a:solidFill>
        </p:spPr>
        <p:txBody>
          <a:bodyPr wrap="square" rtlCol="0">
            <a:spAutoFit/>
          </a:bodyPr>
          <a:lstStyle/>
          <a:p>
            <a:r>
              <a:rPr lang="zh-TW" altLang="en-US" sz="1200" b="1" dirty="0">
                <a:latin typeface="微軟正黑體" panose="020B0604030504040204" pitchFamily="34" charset="-120"/>
                <a:ea typeface="微軟正黑體" panose="020B0604030504040204" pitchFamily="34" charset="-120"/>
              </a:rPr>
              <a:t>個人化功能登入</a:t>
            </a:r>
            <a:endParaRPr lang="en-US" sz="1200" b="1" dirty="0">
              <a:latin typeface="微軟正黑體" panose="020B0604030504040204" pitchFamily="34" charset="-120"/>
              <a:ea typeface="微軟正黑體" panose="020B0604030504040204" pitchFamily="34" charset="-120"/>
            </a:endParaRPr>
          </a:p>
        </p:txBody>
      </p:sp>
      <p:cxnSp>
        <p:nvCxnSpPr>
          <p:cNvPr id="35" name="Straight Connector 34" descr="&#10;"/>
          <p:cNvCxnSpPr/>
          <p:nvPr/>
        </p:nvCxnSpPr>
        <p:spPr>
          <a:xfrm>
            <a:off x="3469576" y="742307"/>
            <a:ext cx="0" cy="1280160"/>
          </a:xfrm>
          <a:prstGeom prst="line">
            <a:avLst/>
          </a:prstGeom>
          <a:ln>
            <a:headEnd type="ova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480528" y="768499"/>
            <a:ext cx="982979" cy="276999"/>
          </a:xfrm>
          <a:prstGeom prst="rect">
            <a:avLst/>
          </a:prstGeom>
          <a:solidFill>
            <a:srgbClr val="00B050">
              <a:alpha val="23137"/>
            </a:srgbClr>
          </a:solidFill>
        </p:spPr>
        <p:txBody>
          <a:bodyPr wrap="square" rtlCol="0">
            <a:spAutoFit/>
          </a:bodyPr>
          <a:lstStyle/>
          <a:p>
            <a:r>
              <a:rPr lang="zh-TW" altLang="en-US" sz="1200" b="1" dirty="0">
                <a:latin typeface="微軟正黑體" panose="020B0604030504040204" pitchFamily="34" charset="-120"/>
                <a:ea typeface="微軟正黑體" panose="020B0604030504040204" pitchFamily="34" charset="-120"/>
              </a:rPr>
              <a:t>個人化功能</a:t>
            </a:r>
            <a:endParaRPr lang="en-US" sz="1200" b="1" dirty="0">
              <a:latin typeface="微軟正黑體" panose="020B0604030504040204" pitchFamily="34" charset="-120"/>
              <a:ea typeface="微軟正黑體" panose="020B0604030504040204" pitchFamily="34" charset="-120"/>
            </a:endParaRPr>
          </a:p>
        </p:txBody>
      </p:sp>
      <p:pic>
        <p:nvPicPr>
          <p:cNvPr id="20"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
        <p:nvSpPr>
          <p:cNvPr id="4" name="矩形 3">
            <a:extLst>
              <a:ext uri="{FF2B5EF4-FFF2-40B4-BE49-F238E27FC236}">
                <a16:creationId xmlns:a16="http://schemas.microsoft.com/office/drawing/2014/main" id="{17AA0AEB-C292-4620-BF7D-7BE59EC379ED}"/>
              </a:ext>
            </a:extLst>
          </p:cNvPr>
          <p:cNvSpPr/>
          <p:nvPr/>
        </p:nvSpPr>
        <p:spPr>
          <a:xfrm>
            <a:off x="4781271" y="1643358"/>
            <a:ext cx="893154" cy="239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3263072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55AF113E-6BBE-43D8-96E5-1C6D09613167}"/>
              </a:ext>
            </a:extLst>
          </p:cNvPr>
          <p:cNvPicPr>
            <a:picLocks noChangeAspect="1"/>
          </p:cNvPicPr>
          <p:nvPr/>
        </p:nvPicPr>
        <p:blipFill>
          <a:blip r:embed="rId3"/>
          <a:stretch>
            <a:fillRect/>
          </a:stretch>
        </p:blipFill>
        <p:spPr>
          <a:xfrm>
            <a:off x="2491164" y="1041821"/>
            <a:ext cx="6416481" cy="4768845"/>
          </a:xfrm>
          <a:prstGeom prst="rect">
            <a:avLst/>
          </a:prstGeom>
        </p:spPr>
      </p:pic>
      <p:sp>
        <p:nvSpPr>
          <p:cNvPr id="11" name="TextBox 10"/>
          <p:cNvSpPr txBox="1"/>
          <p:nvPr/>
        </p:nvSpPr>
        <p:spPr>
          <a:xfrm>
            <a:off x="-42230" y="1041822"/>
            <a:ext cx="2533394" cy="1600438"/>
          </a:xfrm>
          <a:prstGeom prst="rect">
            <a:avLst/>
          </a:prstGeom>
          <a:solidFill>
            <a:schemeClr val="accent6">
              <a:alpha val="23000"/>
            </a:schemeClr>
          </a:solidFill>
        </p:spPr>
        <p:txBody>
          <a:bodyPr wrap="square" rtlCol="0">
            <a:spAutoFit/>
          </a:bodyPr>
          <a:lstStyle/>
          <a:p>
            <a:r>
              <a:rPr lang="zh-TW" altLang="en-US" sz="1400" b="1" dirty="0">
                <a:latin typeface="微軟正黑體" panose="020B0604030504040204" pitchFamily="34" charset="-120"/>
                <a:ea typeface="微軟正黑體" panose="020B0604030504040204" pitchFamily="34" charset="-120"/>
              </a:rPr>
              <a:t>點選不同欄位，觀看文獻訊息。</a:t>
            </a:r>
            <a:endParaRPr lang="en-US" altLang="zh-TW" sz="1400" b="1" dirty="0">
              <a:latin typeface="微軟正黑體" panose="020B0604030504040204" pitchFamily="34" charset="-120"/>
              <a:ea typeface="微軟正黑體" panose="020B0604030504040204" pitchFamily="34" charset="-120"/>
            </a:endParaRPr>
          </a:p>
          <a:p>
            <a:endParaRPr lang="en-US" altLang="zh-TW" sz="1200" b="1" dirty="0">
              <a:latin typeface="微軟正黑體" panose="020B0604030504040204" pitchFamily="34" charset="-120"/>
              <a:ea typeface="微軟正黑體" panose="020B0604030504040204" pitchFamily="34" charset="-120"/>
            </a:endParaRPr>
          </a:p>
          <a:p>
            <a:r>
              <a:rPr lang="zh-TW" altLang="en-US" sz="1200" b="1" dirty="0">
                <a:latin typeface="微軟正黑體" panose="020B0604030504040204" pitchFamily="34" charset="-120"/>
                <a:ea typeface="微軟正黑體" panose="020B0604030504040204" pitchFamily="34" charset="-120"/>
              </a:rPr>
              <a:t>欄位依序為：</a:t>
            </a:r>
            <a:endParaRPr lang="en-US" altLang="zh-TW" sz="1200" b="1" dirty="0">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sz="1200" dirty="0">
                <a:latin typeface="微軟正黑體" panose="020B0604030504040204" pitchFamily="34" charset="-120"/>
                <a:ea typeface="微軟正黑體" panose="020B0604030504040204" pitchFamily="34" charset="-120"/>
              </a:rPr>
              <a:t>期刊雜誌</a:t>
            </a:r>
            <a:r>
              <a:rPr lang="en-US" altLang="zh-TW" sz="1200" dirty="0">
                <a:latin typeface="微軟正黑體" panose="020B0604030504040204" pitchFamily="34" charset="-120"/>
                <a:ea typeface="微軟正黑體" panose="020B0604030504040204" pitchFamily="34" charset="-120"/>
              </a:rPr>
              <a:t> </a:t>
            </a:r>
            <a:r>
              <a:rPr lang="en-US" altLang="zh-TW" sz="1200" dirty="0">
                <a:latin typeface="Arial Unicode MS" panose="020B0604020202020204" pitchFamily="34" charset="-120"/>
                <a:ea typeface="Arial Unicode MS" panose="020B0604020202020204" pitchFamily="34" charset="-120"/>
                <a:cs typeface="Arial Unicode MS" panose="020B0604020202020204" pitchFamily="34" charset="-120"/>
              </a:rPr>
              <a:t>Journals &amp; Magazines</a:t>
            </a:r>
            <a:endParaRPr lang="en-US" altLang="zh-TW" sz="1200" dirty="0">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sz="1200" dirty="0">
                <a:latin typeface="微軟正黑體" panose="020B0604030504040204" pitchFamily="34" charset="-120"/>
                <a:ea typeface="微軟正黑體" panose="020B0604030504040204" pitchFamily="34" charset="-120"/>
              </a:rPr>
              <a:t>會議論文</a:t>
            </a:r>
            <a:r>
              <a:rPr lang="en-US" altLang="zh-TW" sz="1200" dirty="0">
                <a:latin typeface="微軟正黑體" panose="020B0604030504040204" pitchFamily="34" charset="-120"/>
                <a:ea typeface="微軟正黑體" panose="020B0604030504040204" pitchFamily="34" charset="-120"/>
              </a:rPr>
              <a:t> </a:t>
            </a:r>
            <a:r>
              <a:rPr lang="en-US" altLang="zh-TW" sz="1200" dirty="0">
                <a:latin typeface="Arial Unicode MS" panose="020B0604020202020204" pitchFamily="34" charset="-120"/>
                <a:ea typeface="Arial Unicode MS" panose="020B0604020202020204" pitchFamily="34" charset="-120"/>
                <a:cs typeface="Arial Unicode MS" panose="020B0604020202020204" pitchFamily="34" charset="-120"/>
              </a:rPr>
              <a:t>Conferences</a:t>
            </a:r>
            <a:endParaRPr lang="en-US" altLang="zh-TW" sz="1200" dirty="0">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sz="1200" dirty="0">
                <a:latin typeface="微軟正黑體" panose="020B0604030504040204" pitchFamily="34" charset="-120"/>
                <a:ea typeface="微軟正黑體" panose="020B0604030504040204" pitchFamily="34" charset="-120"/>
              </a:rPr>
              <a:t>標準規範</a:t>
            </a:r>
            <a:r>
              <a:rPr lang="en-US" altLang="zh-TW" sz="1200" dirty="0">
                <a:latin typeface="微軟正黑體" panose="020B0604030504040204" pitchFamily="34" charset="-120"/>
                <a:ea typeface="微軟正黑體" panose="020B0604030504040204" pitchFamily="34" charset="-120"/>
              </a:rPr>
              <a:t> </a:t>
            </a:r>
            <a:r>
              <a:rPr lang="en-US" altLang="zh-TW" sz="1200" dirty="0">
                <a:latin typeface="Arial Unicode MS" panose="020B0604020202020204" pitchFamily="34" charset="-120"/>
                <a:ea typeface="Arial Unicode MS" panose="020B0604020202020204" pitchFamily="34" charset="-120"/>
                <a:cs typeface="Arial Unicode MS" panose="020B0604020202020204" pitchFamily="34" charset="-120"/>
              </a:rPr>
              <a:t>Standards</a:t>
            </a:r>
            <a:endParaRPr lang="en-US" altLang="zh-TW" sz="1200" dirty="0">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sz="1200" dirty="0">
                <a:latin typeface="微軟正黑體" panose="020B0604030504040204" pitchFamily="34" charset="-120"/>
                <a:ea typeface="微軟正黑體" panose="020B0604030504040204" pitchFamily="34" charset="-120"/>
              </a:rPr>
              <a:t>電子書籍</a:t>
            </a:r>
            <a:r>
              <a:rPr lang="en-US" altLang="zh-TW" sz="1200" dirty="0">
                <a:latin typeface="微軟正黑體" panose="020B0604030504040204" pitchFamily="34" charset="-120"/>
                <a:ea typeface="微軟正黑體" panose="020B0604030504040204" pitchFamily="34" charset="-120"/>
              </a:rPr>
              <a:t> </a:t>
            </a:r>
            <a:r>
              <a:rPr lang="en-US" altLang="zh-TW" sz="1200" dirty="0">
                <a:latin typeface="Arial Unicode MS" panose="020B0604020202020204" pitchFamily="34" charset="-120"/>
                <a:ea typeface="Arial Unicode MS" panose="020B0604020202020204" pitchFamily="34" charset="-120"/>
                <a:cs typeface="Arial Unicode MS" panose="020B0604020202020204" pitchFamily="34" charset="-120"/>
              </a:rPr>
              <a:t>Books</a:t>
            </a:r>
            <a:endParaRPr lang="en-US" altLang="zh-TW" sz="1200" dirty="0">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sz="1200" dirty="0">
                <a:latin typeface="微軟正黑體" panose="020B0604030504040204" pitchFamily="34" charset="-120"/>
                <a:ea typeface="微軟正黑體" panose="020B0604030504040204" pitchFamily="34" charset="-120"/>
              </a:rPr>
              <a:t>線上課程</a:t>
            </a:r>
            <a:r>
              <a:rPr lang="en-US" altLang="zh-TW" sz="1200" dirty="0">
                <a:latin typeface="微軟正黑體" panose="020B0604030504040204" pitchFamily="34" charset="-120"/>
                <a:ea typeface="微軟正黑體" panose="020B0604030504040204" pitchFamily="34" charset="-120"/>
              </a:rPr>
              <a:t> </a:t>
            </a:r>
            <a:r>
              <a:rPr lang="en-US" altLang="zh-TW" sz="1200" dirty="0">
                <a:latin typeface="Verdana" panose="020B0604030504040204" pitchFamily="34" charset="0"/>
                <a:ea typeface="Arial Unicode MS" panose="020B0604020202020204"/>
                <a:cs typeface="Verdana" panose="020B0604030504040204" pitchFamily="34" charset="0"/>
              </a:rPr>
              <a:t>Courses</a:t>
            </a:r>
            <a:endParaRPr lang="en-US" altLang="zh-TW" sz="1200" dirty="0">
              <a:latin typeface="微軟正黑體" panose="020B0604030504040204" pitchFamily="34" charset="-120"/>
              <a:ea typeface="Arial Unicode MS" panose="020B0604020202020204"/>
            </a:endParaRPr>
          </a:p>
        </p:txBody>
      </p:sp>
      <p:sp>
        <p:nvSpPr>
          <p:cNvPr id="8" name="Title 6"/>
          <p:cNvSpPr>
            <a:spLocks noGrp="1"/>
          </p:cNvSpPr>
          <p:nvPr>
            <p:ph type="title"/>
          </p:nvPr>
        </p:nvSpPr>
        <p:spPr>
          <a:xfrm>
            <a:off x="71493" y="324821"/>
            <a:ext cx="2305948" cy="643666"/>
          </a:xfrm>
        </p:spPr>
        <p:txBody>
          <a:bodyPr/>
          <a:lstStyle/>
          <a:p>
            <a:r>
              <a:rPr lang="zh-TW" altLang="en-US" b="1" dirty="0">
                <a:latin typeface="微軟正黑體" panose="020B0604030504040204" pitchFamily="34" charset="-120"/>
                <a:ea typeface="微軟正黑體" panose="020B0604030504040204" pitchFamily="34" charset="-120"/>
              </a:rPr>
              <a:t>首頁總覽</a:t>
            </a:r>
            <a:r>
              <a:rPr lang="en-US" altLang="zh-TW" dirty="0"/>
              <a:t>(</a:t>
            </a:r>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II</a:t>
            </a:r>
            <a:r>
              <a:rPr lang="en-US" altLang="zh-TW" dirty="0"/>
              <a:t>)</a:t>
            </a:r>
            <a:endParaRPr lang="en-US" dirty="0"/>
          </a:p>
        </p:txBody>
      </p:sp>
      <p:sp>
        <p:nvSpPr>
          <p:cNvPr id="9" name="Rectangle 8"/>
          <p:cNvSpPr/>
          <p:nvPr/>
        </p:nvSpPr>
        <p:spPr>
          <a:xfrm>
            <a:off x="2497727" y="1047334"/>
            <a:ext cx="6409918" cy="537032"/>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descr="&#10;"/>
          <p:cNvCxnSpPr/>
          <p:nvPr/>
        </p:nvCxnSpPr>
        <p:spPr>
          <a:xfrm>
            <a:off x="2318983" y="1056767"/>
            <a:ext cx="208189"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4" name="圓角化單一角落矩形 3"/>
          <p:cNvSpPr/>
          <p:nvPr/>
        </p:nvSpPr>
        <p:spPr>
          <a:xfrm>
            <a:off x="6786378" y="3612202"/>
            <a:ext cx="2121267" cy="420531"/>
          </a:xfrm>
          <a:prstGeom prst="round1Rect">
            <a:avLst/>
          </a:prstGeom>
          <a:noFill/>
          <a:ln w="28575">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
        <p:nvSpPr>
          <p:cNvPr id="12" name="文字方塊 11"/>
          <p:cNvSpPr txBox="1"/>
          <p:nvPr/>
        </p:nvSpPr>
        <p:spPr>
          <a:xfrm>
            <a:off x="7538890" y="4032733"/>
            <a:ext cx="1817146" cy="338554"/>
          </a:xfrm>
          <a:prstGeom prst="rect">
            <a:avLst/>
          </a:prstGeom>
          <a:no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熱門檢索關鍵字</a:t>
            </a:r>
          </a:p>
        </p:txBody>
      </p:sp>
      <p:pic>
        <p:nvPicPr>
          <p:cNvPr id="13" name="Picture 1">
            <a:extLst>
              <a:ext uri="{FF2B5EF4-FFF2-40B4-BE49-F238E27FC236}">
                <a16:creationId xmlns:a16="http://schemas.microsoft.com/office/drawing/2014/main" id="{FF31366A-D045-434A-9971-97EC02BC2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cxnSp>
        <p:nvCxnSpPr>
          <p:cNvPr id="14" name="Straight Connector 29" descr="&#10;">
            <a:extLst>
              <a:ext uri="{FF2B5EF4-FFF2-40B4-BE49-F238E27FC236}">
                <a16:creationId xmlns:a16="http://schemas.microsoft.com/office/drawing/2014/main" id="{543855EB-5FA6-4FED-BFF1-7D42216741E1}"/>
              </a:ext>
            </a:extLst>
          </p:cNvPr>
          <p:cNvCxnSpPr/>
          <p:nvPr/>
        </p:nvCxnSpPr>
        <p:spPr>
          <a:xfrm>
            <a:off x="1695424" y="3831366"/>
            <a:ext cx="1005840"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5" name="Straight Connector 29" descr="&#10;">
            <a:extLst>
              <a:ext uri="{FF2B5EF4-FFF2-40B4-BE49-F238E27FC236}">
                <a16:creationId xmlns:a16="http://schemas.microsoft.com/office/drawing/2014/main" id="{FE6696F5-0F7D-4474-AE53-9D3F7A413BA5}"/>
              </a:ext>
            </a:extLst>
          </p:cNvPr>
          <p:cNvCxnSpPr>
            <a:cxnSpLocks/>
          </p:cNvCxnSpPr>
          <p:nvPr/>
        </p:nvCxnSpPr>
        <p:spPr>
          <a:xfrm>
            <a:off x="2318983" y="2892775"/>
            <a:ext cx="2604709"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6" name="TextBox 30">
            <a:extLst>
              <a:ext uri="{FF2B5EF4-FFF2-40B4-BE49-F238E27FC236}">
                <a16:creationId xmlns:a16="http://schemas.microsoft.com/office/drawing/2014/main" id="{7231D5EE-AFD1-4D2B-B5B6-60041B167503}"/>
              </a:ext>
            </a:extLst>
          </p:cNvPr>
          <p:cNvSpPr txBox="1"/>
          <p:nvPr/>
        </p:nvSpPr>
        <p:spPr>
          <a:xfrm>
            <a:off x="1" y="3653191"/>
            <a:ext cx="2527171" cy="338554"/>
          </a:xfrm>
          <a:prstGeom prst="rect">
            <a:avLst/>
          </a:prstGeom>
          <a:solidFill>
            <a:schemeClr val="accent6">
              <a:alpha val="23000"/>
            </a:schemeClr>
          </a:solid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最新出版期刊</a:t>
            </a:r>
            <a:endParaRPr lang="en-US" altLang="zh-TW" sz="1600" b="1" dirty="0">
              <a:latin typeface="微軟正黑體" panose="020B0604030504040204" pitchFamily="34" charset="-120"/>
              <a:ea typeface="微軟正黑體" panose="020B0604030504040204" pitchFamily="34" charset="-120"/>
            </a:endParaRPr>
          </a:p>
        </p:txBody>
      </p:sp>
      <p:sp>
        <p:nvSpPr>
          <p:cNvPr id="17" name="TextBox 30">
            <a:extLst>
              <a:ext uri="{FF2B5EF4-FFF2-40B4-BE49-F238E27FC236}">
                <a16:creationId xmlns:a16="http://schemas.microsoft.com/office/drawing/2014/main" id="{E6C74A09-F3F7-4969-B046-C7B242E988C0}"/>
              </a:ext>
            </a:extLst>
          </p:cNvPr>
          <p:cNvSpPr txBox="1"/>
          <p:nvPr/>
        </p:nvSpPr>
        <p:spPr>
          <a:xfrm>
            <a:off x="1" y="2759106"/>
            <a:ext cx="2527172" cy="338554"/>
          </a:xfrm>
          <a:prstGeom prst="rect">
            <a:avLst/>
          </a:prstGeom>
          <a:solidFill>
            <a:schemeClr val="accent6">
              <a:alpha val="23000"/>
            </a:schemeClr>
          </a:solid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熱門期刊內容</a:t>
            </a:r>
            <a:endParaRPr lang="en-US" altLang="zh-TW" sz="16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82346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3DD97BEB-BAEF-0344-9D5C-EC73E478698A}" type="slidenum">
              <a:rPr lang="en-US" smtClean="0"/>
              <a:pPr/>
              <a:t>22</a:t>
            </a:fld>
            <a:endParaRPr lang="en-US"/>
          </a:p>
        </p:txBody>
      </p:sp>
      <p:sp>
        <p:nvSpPr>
          <p:cNvPr id="5" name="文字版面配置區 7"/>
          <p:cNvSpPr>
            <a:spLocks noGrp="1"/>
          </p:cNvSpPr>
          <p:nvPr>
            <p:ph type="body" idx="1"/>
          </p:nvPr>
        </p:nvSpPr>
        <p:spPr>
          <a:xfrm>
            <a:off x="203200" y="2212975"/>
            <a:ext cx="8394700" cy="3248025"/>
          </a:xfrm>
        </p:spPr>
        <p:txBody>
          <a:bodyPr/>
          <a:lstStyle/>
          <a:p>
            <a:endParaRPr lang="zh-TW" altLang="en-US" dirty="0"/>
          </a:p>
        </p:txBody>
      </p:sp>
      <p:graphicFrame>
        <p:nvGraphicFramePr>
          <p:cNvPr id="6" name="資料庫圖表 5"/>
          <p:cNvGraphicFramePr/>
          <p:nvPr>
            <p:extLst>
              <p:ext uri="{D42A27DB-BD31-4B8C-83A1-F6EECF244321}">
                <p14:modId xmlns:p14="http://schemas.microsoft.com/office/powerpoint/2010/main" val="624484377"/>
              </p:ext>
            </p:extLst>
          </p:nvPr>
        </p:nvGraphicFramePr>
        <p:xfrm>
          <a:off x="1686234" y="2269609"/>
          <a:ext cx="5435600" cy="2254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6"/>
          <p:cNvSpPr/>
          <p:nvPr/>
        </p:nvSpPr>
        <p:spPr>
          <a:xfrm>
            <a:off x="1403969" y="764232"/>
            <a:ext cx="6304931" cy="830997"/>
          </a:xfrm>
          <a:prstGeom prst="rect">
            <a:avLst/>
          </a:prstGeom>
        </p:spPr>
        <p:txBody>
          <a:bodyPr wrap="none">
            <a:spAutoFit/>
          </a:bodyPr>
          <a:lstStyle/>
          <a:p>
            <a:pPr algn="ctr"/>
            <a:r>
              <a:rPr lang="en-US" altLang="zh-TW" sz="4800" dirty="0">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IEEE </a:t>
            </a:r>
            <a:r>
              <a:rPr lang="en-US" altLang="zh-TW" sz="4800" i="1" dirty="0" err="1">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Xplore</a:t>
            </a:r>
            <a:r>
              <a:rPr lang="en-US" altLang="zh-TW" sz="4800" baseline="40000" dirty="0">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4800" dirty="0">
                <a:solidFill>
                  <a:schemeClr val="tx2"/>
                </a:solidFill>
                <a:latin typeface="微軟正黑體" panose="020B0604030504040204" pitchFamily="34" charset="-120"/>
                <a:ea typeface="微軟正黑體" panose="020B0604030504040204" pitchFamily="34" charset="-120"/>
              </a:rPr>
              <a:t>平台功能</a:t>
            </a:r>
            <a:endParaRPr lang="en-US" altLang="zh-TW" sz="4800" dirty="0">
              <a:solidFill>
                <a:schemeClr val="tx2"/>
              </a:solidFill>
              <a:latin typeface="微軟正黑體" panose="020B0604030504040204" pitchFamily="34" charset="-120"/>
              <a:ea typeface="微軟正黑體" panose="020B0604030504040204" pitchFamily="34" charset="-120"/>
            </a:endParaRPr>
          </a:p>
        </p:txBody>
      </p:sp>
      <p:pic>
        <p:nvPicPr>
          <p:cNvPr id="8"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Tree>
    <p:extLst>
      <p:ext uri="{BB962C8B-B14F-4D97-AF65-F5344CB8AC3E}">
        <p14:creationId xmlns:p14="http://schemas.microsoft.com/office/powerpoint/2010/main" val="168109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0CA6726-1FA2-457D-96C2-9DE54F995AA4}"/>
              </a:ext>
            </a:extLst>
          </p:cNvPr>
          <p:cNvPicPr>
            <a:picLocks noChangeAspect="1"/>
          </p:cNvPicPr>
          <p:nvPr/>
        </p:nvPicPr>
        <p:blipFill>
          <a:blip r:embed="rId3"/>
          <a:stretch>
            <a:fillRect/>
          </a:stretch>
        </p:blipFill>
        <p:spPr>
          <a:xfrm>
            <a:off x="637399" y="990994"/>
            <a:ext cx="4345417" cy="4760449"/>
          </a:xfrm>
          <a:prstGeom prst="rect">
            <a:avLst/>
          </a:prstGeom>
        </p:spPr>
      </p:pic>
      <p:sp>
        <p:nvSpPr>
          <p:cNvPr id="2" name="Title 1"/>
          <p:cNvSpPr>
            <a:spLocks noGrp="1"/>
          </p:cNvSpPr>
          <p:nvPr>
            <p:ph type="title"/>
          </p:nvPr>
        </p:nvSpPr>
        <p:spPr>
          <a:xfrm>
            <a:off x="104000" y="189964"/>
            <a:ext cx="8229600" cy="979488"/>
          </a:xfrm>
        </p:spPr>
        <p:txBody>
          <a:bodyPr/>
          <a:lstStyle/>
          <a:p>
            <a:r>
              <a:rPr lang="zh-TW" altLang="en-US" sz="2800" b="1" dirty="0">
                <a:latin typeface="微軟正黑體" panose="020B0604030504040204" pitchFamily="34" charset="-120"/>
                <a:ea typeface="微軟正黑體" panose="020B0604030504040204" pitchFamily="34" charset="-120"/>
              </a:rPr>
              <a:t>瀏覽功能</a:t>
            </a:r>
            <a:r>
              <a:rPr lang="en-US" altLang="zh-TW" sz="2800" b="1" dirty="0">
                <a:latin typeface="Arial Unicode MS" panose="020B0604020202020204" pitchFamily="34" charset="-120"/>
                <a:ea typeface="Arial Unicode MS" panose="020B0604020202020204" pitchFamily="34" charset="-120"/>
                <a:cs typeface="Arial Unicode MS" panose="020B0604020202020204" pitchFamily="34" charset="-120"/>
              </a:rPr>
              <a:t>Browse</a:t>
            </a:r>
            <a:endParaRPr lang="en-US" sz="2800" b="1" dirty="0"/>
          </a:p>
        </p:txBody>
      </p:sp>
      <p:sp>
        <p:nvSpPr>
          <p:cNvPr id="15" name="圓角矩形 1"/>
          <p:cNvSpPr/>
          <p:nvPr/>
        </p:nvSpPr>
        <p:spPr bwMode="auto">
          <a:xfrm>
            <a:off x="-4879128" y="2715020"/>
            <a:ext cx="2232025" cy="850900"/>
          </a:xfrm>
          <a:prstGeom prst="roundRect">
            <a:avLst/>
          </a:prstGeom>
          <a:solidFill>
            <a:srgbClr val="FFFFFF"/>
          </a:solidFill>
          <a:ln>
            <a:solidFill>
              <a:srgbClr val="FFFFFF"/>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defRPr/>
            </a:pPr>
            <a:endParaRPr lang="zh-TW" altLang="en-US">
              <a:noFill/>
              <a:ea typeface="Microsoft YaHei" pitchFamily="34" charset="-122"/>
            </a:endParaRPr>
          </a:p>
        </p:txBody>
      </p:sp>
      <p:sp>
        <p:nvSpPr>
          <p:cNvPr id="6" name="矩形圖說文字 5"/>
          <p:cNvSpPr/>
          <p:nvPr/>
        </p:nvSpPr>
        <p:spPr>
          <a:xfrm rot="5400000">
            <a:off x="3934570" y="1474920"/>
            <a:ext cx="1797446" cy="2361386"/>
          </a:xfrm>
          <a:prstGeom prst="wedgeRectCallout">
            <a:avLst>
              <a:gd name="adj1" fmla="val -23144"/>
              <a:gd name="adj2" fmla="val 80981"/>
            </a:avLst>
          </a:prstGeom>
          <a:solidFill>
            <a:schemeClr val="accent2">
              <a:lumMod val="40000"/>
              <a:lumOff val="60000"/>
            </a:schemeClr>
          </a:solid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
        <p:nvSpPr>
          <p:cNvPr id="10" name="文字方塊 9"/>
          <p:cNvSpPr txBox="1"/>
          <p:nvPr/>
        </p:nvSpPr>
        <p:spPr>
          <a:xfrm>
            <a:off x="3707990" y="1785816"/>
            <a:ext cx="2549651" cy="369332"/>
          </a:xfrm>
          <a:prstGeom prst="rect">
            <a:avLst/>
          </a:prstGeom>
          <a:noFill/>
        </p:spPr>
        <p:txBody>
          <a:bodyPr wrap="square" rtlCol="0">
            <a:spAutoFit/>
          </a:bodyPr>
          <a:lstStyle/>
          <a:p>
            <a:r>
              <a:rPr lang="zh-TW" altLang="en-US" sz="1800" b="1" dirty="0">
                <a:latin typeface="微軟正黑體" panose="020B0604030504040204" pitchFamily="34" charset="-120"/>
                <a:ea typeface="微軟正黑體" panose="020B0604030504040204" pitchFamily="34" charset="-120"/>
              </a:rPr>
              <a:t>依照文獻類別瀏覽</a:t>
            </a:r>
          </a:p>
        </p:txBody>
      </p:sp>
      <p:sp>
        <p:nvSpPr>
          <p:cNvPr id="11" name="文字方塊 10"/>
          <p:cNvSpPr txBox="1"/>
          <p:nvPr/>
        </p:nvSpPr>
        <p:spPr>
          <a:xfrm>
            <a:off x="3812645" y="2137008"/>
            <a:ext cx="1971304" cy="1323439"/>
          </a:xfrm>
          <a:prstGeom prst="rect">
            <a:avLst/>
          </a:prstGeom>
          <a:solidFill>
            <a:schemeClr val="accent2">
              <a:lumMod val="40000"/>
              <a:lumOff val="60000"/>
            </a:schemeClr>
          </a:solidFill>
        </p:spPr>
        <p:txBody>
          <a:bodyPr wrap="square" rtlCol="0">
            <a:spAutoFit/>
          </a:bodyPr>
          <a:lstStyle/>
          <a:p>
            <a:pPr marL="457200" indent="-457200">
              <a:buFont typeface="+mj-lt"/>
              <a:buAutoNum type="alphaLcParenR"/>
            </a:pPr>
            <a:r>
              <a:rPr lang="zh-TW" altLang="en-US" sz="1600" dirty="0">
                <a:latin typeface="微軟正黑體" panose="020B0604030504040204" pitchFamily="34" charset="-120"/>
                <a:ea typeface="微軟正黑體" panose="020B0604030504040204" pitchFamily="34" charset="-120"/>
              </a:rPr>
              <a:t>書籍</a:t>
            </a:r>
            <a:endParaRPr lang="en-US" altLang="zh-TW" sz="1600" dirty="0">
              <a:latin typeface="微軟正黑體" panose="020B0604030504040204" pitchFamily="34" charset="-120"/>
              <a:ea typeface="微軟正黑體" panose="020B0604030504040204" pitchFamily="34" charset="-120"/>
            </a:endParaRPr>
          </a:p>
          <a:p>
            <a:pPr marL="457200" indent="-457200">
              <a:buFont typeface="+mj-lt"/>
              <a:buAutoNum type="alphaLcParenR"/>
            </a:pPr>
            <a:r>
              <a:rPr lang="zh-TW" altLang="en-US" sz="1600" dirty="0">
                <a:latin typeface="微軟正黑體" panose="020B0604030504040204" pitchFamily="34" charset="-120"/>
                <a:ea typeface="微軟正黑體" panose="020B0604030504040204" pitchFamily="34" charset="-120"/>
              </a:rPr>
              <a:t>會議論文</a:t>
            </a:r>
            <a:endParaRPr lang="en-US" altLang="zh-TW" sz="1600" dirty="0">
              <a:latin typeface="微軟正黑體" panose="020B0604030504040204" pitchFamily="34" charset="-120"/>
              <a:ea typeface="微軟正黑體" panose="020B0604030504040204" pitchFamily="34" charset="-120"/>
            </a:endParaRPr>
          </a:p>
          <a:p>
            <a:pPr marL="457200" indent="-457200">
              <a:buFont typeface="+mj-lt"/>
              <a:buAutoNum type="alphaLcParenR"/>
            </a:pPr>
            <a:r>
              <a:rPr lang="zh-TW" altLang="en-US" sz="1600" dirty="0">
                <a:latin typeface="微軟正黑體" panose="020B0604030504040204" pitchFamily="34" charset="-120"/>
                <a:ea typeface="微軟正黑體" panose="020B0604030504040204" pitchFamily="34" charset="-120"/>
              </a:rPr>
              <a:t>線上課程</a:t>
            </a:r>
            <a:endParaRPr lang="en-US" altLang="zh-TW" sz="1600" dirty="0">
              <a:latin typeface="微軟正黑體" panose="020B0604030504040204" pitchFamily="34" charset="-120"/>
              <a:ea typeface="微軟正黑體" panose="020B0604030504040204" pitchFamily="34" charset="-120"/>
            </a:endParaRPr>
          </a:p>
          <a:p>
            <a:pPr marL="457200" indent="-457200">
              <a:buFont typeface="+mj-lt"/>
              <a:buAutoNum type="alphaLcParenR"/>
            </a:pPr>
            <a:r>
              <a:rPr lang="zh-TW" altLang="en-US" sz="1600" dirty="0">
                <a:latin typeface="微軟正黑體" panose="020B0604030504040204" pitchFamily="34" charset="-120"/>
                <a:ea typeface="微軟正黑體" panose="020B0604030504040204" pitchFamily="34" charset="-120"/>
              </a:rPr>
              <a:t>期刊雜誌</a:t>
            </a:r>
            <a:endParaRPr lang="en-US" altLang="zh-TW" sz="1600" dirty="0">
              <a:latin typeface="微軟正黑體" panose="020B0604030504040204" pitchFamily="34" charset="-120"/>
              <a:ea typeface="微軟正黑體" panose="020B0604030504040204" pitchFamily="34" charset="-120"/>
            </a:endParaRPr>
          </a:p>
          <a:p>
            <a:pPr marL="457200" indent="-457200">
              <a:buFont typeface="+mj-lt"/>
              <a:buAutoNum type="alphaLcParenR"/>
            </a:pPr>
            <a:r>
              <a:rPr lang="zh-TW" altLang="en-US" sz="1600" dirty="0">
                <a:latin typeface="微軟正黑體" panose="020B0604030504040204" pitchFamily="34" charset="-120"/>
                <a:ea typeface="微軟正黑體" panose="020B0604030504040204" pitchFamily="34" charset="-120"/>
              </a:rPr>
              <a:t>技術標準</a:t>
            </a:r>
          </a:p>
        </p:txBody>
      </p:sp>
      <p:pic>
        <p:nvPicPr>
          <p:cNvPr id="16" name="Picture 1">
            <a:extLst>
              <a:ext uri="{FF2B5EF4-FFF2-40B4-BE49-F238E27FC236}">
                <a16:creationId xmlns:a16="http://schemas.microsoft.com/office/drawing/2014/main" id="{29E3CD73-92DE-4E49-8A72-3C5D7933B4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Tree>
    <p:extLst>
      <p:ext uri="{BB962C8B-B14F-4D97-AF65-F5344CB8AC3E}">
        <p14:creationId xmlns:p14="http://schemas.microsoft.com/office/powerpoint/2010/main" val="1701767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E105293-F8E1-48C5-8C2F-7C1A9C952531}"/>
              </a:ext>
            </a:extLst>
          </p:cNvPr>
          <p:cNvPicPr>
            <a:picLocks noChangeAspect="1"/>
          </p:cNvPicPr>
          <p:nvPr/>
        </p:nvPicPr>
        <p:blipFill>
          <a:blip r:embed="rId3"/>
          <a:stretch>
            <a:fillRect/>
          </a:stretch>
        </p:blipFill>
        <p:spPr>
          <a:xfrm>
            <a:off x="350416" y="1127554"/>
            <a:ext cx="8443167" cy="4796168"/>
          </a:xfrm>
          <a:prstGeom prst="rect">
            <a:avLst/>
          </a:prstGeom>
        </p:spPr>
      </p:pic>
      <p:sp>
        <p:nvSpPr>
          <p:cNvPr id="49154" name="Text Box 22"/>
          <p:cNvSpPr txBox="1">
            <a:spLocks noChangeArrowheads="1"/>
          </p:cNvSpPr>
          <p:nvPr/>
        </p:nvSpPr>
        <p:spPr bwMode="auto">
          <a:xfrm>
            <a:off x="323850" y="45085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TW" sz="3200" b="1" dirty="0">
                <a:solidFill>
                  <a:srgbClr val="C00000"/>
                </a:solidFill>
                <a:ea typeface="新細明體" panose="02020500000000000000" pitchFamily="18" charset="-120"/>
                <a:cs typeface="Arial Unicode MS" panose="020B0604020202020204" pitchFamily="34" charset="-128"/>
              </a:rPr>
              <a:t>1. </a:t>
            </a: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期刊雜誌瀏覽</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sp>
        <p:nvSpPr>
          <p:cNvPr id="3" name="矩形 2"/>
          <p:cNvSpPr/>
          <p:nvPr/>
        </p:nvSpPr>
        <p:spPr>
          <a:xfrm>
            <a:off x="6569724" y="2100866"/>
            <a:ext cx="2224341" cy="305994"/>
          </a:xfrm>
          <a:prstGeom prst="rect">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
        <p:nvSpPr>
          <p:cNvPr id="10" name="文字方塊 4"/>
          <p:cNvSpPr>
            <a:spLocks noChangeArrowheads="1"/>
          </p:cNvSpPr>
          <p:nvPr/>
        </p:nvSpPr>
        <p:spPr bwMode="auto">
          <a:xfrm>
            <a:off x="6648035" y="2580761"/>
            <a:ext cx="1151742" cy="369332"/>
          </a:xfrm>
          <a:prstGeom prst="wedgeRectCallout">
            <a:avLst>
              <a:gd name="adj1" fmla="val 22323"/>
              <a:gd name="adj2" fmla="val -42902"/>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期刊清單</a:t>
            </a:r>
          </a:p>
        </p:txBody>
      </p:sp>
      <p:sp>
        <p:nvSpPr>
          <p:cNvPr id="12" name="文字方塊 4"/>
          <p:cNvSpPr>
            <a:spLocks noChangeArrowheads="1"/>
          </p:cNvSpPr>
          <p:nvPr/>
        </p:nvSpPr>
        <p:spPr bwMode="auto">
          <a:xfrm>
            <a:off x="2140220" y="3059668"/>
            <a:ext cx="2103218" cy="369332"/>
          </a:xfrm>
          <a:prstGeom prst="wedgeRectCallout">
            <a:avLst>
              <a:gd name="adj1" fmla="val -46874"/>
              <a:gd name="adj2" fmla="val 29662"/>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預先設定顯示筆數</a:t>
            </a:r>
          </a:p>
        </p:txBody>
      </p:sp>
      <p:sp>
        <p:nvSpPr>
          <p:cNvPr id="13" name="文字方塊 4"/>
          <p:cNvSpPr>
            <a:spLocks noChangeArrowheads="1"/>
          </p:cNvSpPr>
          <p:nvPr/>
        </p:nvSpPr>
        <p:spPr bwMode="auto">
          <a:xfrm>
            <a:off x="4040455" y="1455205"/>
            <a:ext cx="2529269" cy="369332"/>
          </a:xfrm>
          <a:prstGeom prst="wedgeRectCallout">
            <a:avLst>
              <a:gd name="adj1" fmla="val -30215"/>
              <a:gd name="adj2" fmla="val 48456"/>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可輸入關鍵字查詢刊名</a:t>
            </a:r>
          </a:p>
        </p:txBody>
      </p:sp>
      <p:sp>
        <p:nvSpPr>
          <p:cNvPr id="14" name="文字方塊 4"/>
          <p:cNvSpPr>
            <a:spLocks noChangeArrowheads="1"/>
          </p:cNvSpPr>
          <p:nvPr/>
        </p:nvSpPr>
        <p:spPr bwMode="auto">
          <a:xfrm>
            <a:off x="1601231" y="2451052"/>
            <a:ext cx="2330361" cy="369332"/>
          </a:xfrm>
          <a:prstGeom prst="wedgeRectCallout">
            <a:avLst>
              <a:gd name="adj1" fmla="val -46348"/>
              <a:gd name="adj2" fmla="val 28086"/>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依開頭字母順序查詢</a:t>
            </a:r>
          </a:p>
        </p:txBody>
      </p:sp>
      <p:pic>
        <p:nvPicPr>
          <p:cNvPr id="11" name="Picture 1">
            <a:extLst>
              <a:ext uri="{FF2B5EF4-FFF2-40B4-BE49-F238E27FC236}">
                <a16:creationId xmlns:a16="http://schemas.microsoft.com/office/drawing/2014/main" id="{CD0A5CA7-688F-453C-A232-8405F98782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cxnSp>
        <p:nvCxnSpPr>
          <p:cNvPr id="15" name="Straight Connector 29" descr="&#10;">
            <a:extLst>
              <a:ext uri="{FF2B5EF4-FFF2-40B4-BE49-F238E27FC236}">
                <a16:creationId xmlns:a16="http://schemas.microsoft.com/office/drawing/2014/main" id="{0BCA6858-F2C6-4677-826B-3690C500E779}"/>
              </a:ext>
            </a:extLst>
          </p:cNvPr>
          <p:cNvCxnSpPr>
            <a:cxnSpLocks/>
          </p:cNvCxnSpPr>
          <p:nvPr/>
        </p:nvCxnSpPr>
        <p:spPr>
          <a:xfrm>
            <a:off x="7166402" y="2281889"/>
            <a:ext cx="0" cy="312423"/>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6" name="Straight Connector 29" descr="&#10;">
            <a:extLst>
              <a:ext uri="{FF2B5EF4-FFF2-40B4-BE49-F238E27FC236}">
                <a16:creationId xmlns:a16="http://schemas.microsoft.com/office/drawing/2014/main" id="{3DEF5A8D-FE32-4FAE-A358-9E0A0F586D3C}"/>
              </a:ext>
            </a:extLst>
          </p:cNvPr>
          <p:cNvCxnSpPr>
            <a:cxnSpLocks/>
          </p:cNvCxnSpPr>
          <p:nvPr/>
        </p:nvCxnSpPr>
        <p:spPr>
          <a:xfrm flipV="1">
            <a:off x="2586677" y="1665895"/>
            <a:ext cx="1453778" cy="544147"/>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8" name="Straight Connector 29" descr="&#10;">
            <a:extLst>
              <a:ext uri="{FF2B5EF4-FFF2-40B4-BE49-F238E27FC236}">
                <a16:creationId xmlns:a16="http://schemas.microsoft.com/office/drawing/2014/main" id="{1B4222A4-ECBF-4403-847A-8A62B0735062}"/>
              </a:ext>
            </a:extLst>
          </p:cNvPr>
          <p:cNvCxnSpPr>
            <a:cxnSpLocks/>
          </p:cNvCxnSpPr>
          <p:nvPr/>
        </p:nvCxnSpPr>
        <p:spPr>
          <a:xfrm flipV="1">
            <a:off x="1290697" y="2621488"/>
            <a:ext cx="310534" cy="159435"/>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5" name="Straight Connector 29" descr="&#10;">
            <a:extLst>
              <a:ext uri="{FF2B5EF4-FFF2-40B4-BE49-F238E27FC236}">
                <a16:creationId xmlns:a16="http://schemas.microsoft.com/office/drawing/2014/main" id="{9F2B5EC2-390D-4857-92EC-FC6C860EB02D}"/>
              </a:ext>
            </a:extLst>
          </p:cNvPr>
          <p:cNvCxnSpPr>
            <a:cxnSpLocks/>
          </p:cNvCxnSpPr>
          <p:nvPr/>
        </p:nvCxnSpPr>
        <p:spPr>
          <a:xfrm flipV="1">
            <a:off x="1435623" y="3310553"/>
            <a:ext cx="670999" cy="243714"/>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79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5CAA721-FA3B-4380-9100-E07A46B1BC08}"/>
              </a:ext>
            </a:extLst>
          </p:cNvPr>
          <p:cNvPicPr>
            <a:picLocks noChangeAspect="1"/>
          </p:cNvPicPr>
          <p:nvPr/>
        </p:nvPicPr>
        <p:blipFill>
          <a:blip r:embed="rId3"/>
          <a:stretch>
            <a:fillRect/>
          </a:stretch>
        </p:blipFill>
        <p:spPr>
          <a:xfrm>
            <a:off x="450574" y="1080583"/>
            <a:ext cx="8322365" cy="4816634"/>
          </a:xfrm>
          <a:prstGeom prst="rect">
            <a:avLst/>
          </a:prstGeom>
        </p:spPr>
      </p:pic>
      <p:sp>
        <p:nvSpPr>
          <p:cNvPr id="50178" name="Text Box 22"/>
          <p:cNvSpPr txBox="1">
            <a:spLocks noChangeArrowheads="1"/>
          </p:cNvSpPr>
          <p:nvPr/>
        </p:nvSpPr>
        <p:spPr bwMode="auto">
          <a:xfrm>
            <a:off x="323850" y="45085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期刊雜誌搜尋畫面</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pic>
        <p:nvPicPr>
          <p:cNvPr id="4"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094" y="5992074"/>
            <a:ext cx="1749191" cy="531248"/>
          </a:xfrm>
          <a:prstGeom prst="rect">
            <a:avLst/>
          </a:prstGeom>
        </p:spPr>
      </p:pic>
      <p:sp>
        <p:nvSpPr>
          <p:cNvPr id="7" name="文字方塊 4"/>
          <p:cNvSpPr>
            <a:spLocks noChangeArrowheads="1"/>
          </p:cNvSpPr>
          <p:nvPr/>
        </p:nvSpPr>
        <p:spPr bwMode="auto">
          <a:xfrm>
            <a:off x="3084340" y="1041357"/>
            <a:ext cx="4354956" cy="369332"/>
          </a:xfrm>
          <a:prstGeom prst="wedgeRectCallout">
            <a:avLst>
              <a:gd name="adj1" fmla="val -49124"/>
              <a:gd name="adj2" fmla="val -5635"/>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依主題領域查詢，共有</a:t>
            </a:r>
            <a:r>
              <a:rPr lang="en-US" altLang="zh-TW" sz="1800" b="1" dirty="0">
                <a:solidFill>
                  <a:srgbClr val="000000"/>
                </a:solidFill>
                <a:latin typeface="微軟正黑體" panose="020B0604030504040204" pitchFamily="34" charset="-120"/>
                <a:ea typeface="微軟正黑體" panose="020B0604030504040204" pitchFamily="34" charset="-120"/>
              </a:rPr>
              <a:t>16</a:t>
            </a:r>
            <a:r>
              <a:rPr lang="zh-TW" altLang="en-US" sz="1800" b="1" dirty="0">
                <a:solidFill>
                  <a:srgbClr val="000000"/>
                </a:solidFill>
                <a:latin typeface="微軟正黑體" panose="020B0604030504040204" pitchFamily="34" charset="-120"/>
                <a:ea typeface="微軟正黑體" panose="020B0604030504040204" pitchFamily="34" charset="-120"/>
              </a:rPr>
              <a:t>種科技領域主題</a:t>
            </a:r>
            <a:endParaRPr lang="en-US" altLang="zh-TW" sz="1800" b="1" dirty="0">
              <a:solidFill>
                <a:srgbClr val="000000"/>
              </a:solidFill>
              <a:latin typeface="微軟正黑體" panose="020B0604030504040204" pitchFamily="34" charset="-120"/>
              <a:ea typeface="微軟正黑體" panose="020B0604030504040204" pitchFamily="34" charset="-120"/>
            </a:endParaRPr>
          </a:p>
        </p:txBody>
      </p:sp>
      <p:cxnSp>
        <p:nvCxnSpPr>
          <p:cNvPr id="6" name="Straight Connector 29" descr="&#10;">
            <a:extLst>
              <a:ext uri="{FF2B5EF4-FFF2-40B4-BE49-F238E27FC236}">
                <a16:creationId xmlns:a16="http://schemas.microsoft.com/office/drawing/2014/main" id="{9EBE38FF-C1E8-4BA0-8B13-50082FAEA12B}"/>
              </a:ext>
            </a:extLst>
          </p:cNvPr>
          <p:cNvCxnSpPr>
            <a:cxnSpLocks/>
          </p:cNvCxnSpPr>
          <p:nvPr/>
        </p:nvCxnSpPr>
        <p:spPr>
          <a:xfrm>
            <a:off x="2067339" y="2231744"/>
            <a:ext cx="1017001" cy="308359"/>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9" name="文字方塊 4"/>
          <p:cNvSpPr>
            <a:spLocks noChangeArrowheads="1"/>
          </p:cNvSpPr>
          <p:nvPr/>
        </p:nvSpPr>
        <p:spPr bwMode="auto">
          <a:xfrm>
            <a:off x="3084340" y="2395725"/>
            <a:ext cx="2614095" cy="369332"/>
          </a:xfrm>
          <a:prstGeom prst="wedgeRectCallout">
            <a:avLst>
              <a:gd name="adj1" fmla="val -49124"/>
              <a:gd name="adj2" fmla="val -5635"/>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下關鍵字搜尋期刊名稱</a:t>
            </a:r>
            <a:endParaRPr lang="en-US" altLang="zh-TW" sz="1800" b="1" dirty="0">
              <a:solidFill>
                <a:srgbClr val="000000"/>
              </a:solidFill>
              <a:latin typeface="微軟正黑體" panose="020B0604030504040204" pitchFamily="34" charset="-120"/>
              <a:ea typeface="微軟正黑體" panose="020B0604030504040204" pitchFamily="34" charset="-120"/>
            </a:endParaRPr>
          </a:p>
        </p:txBody>
      </p:sp>
      <p:cxnSp>
        <p:nvCxnSpPr>
          <p:cNvPr id="10" name="Straight Connector 29" descr="&#10;">
            <a:extLst>
              <a:ext uri="{FF2B5EF4-FFF2-40B4-BE49-F238E27FC236}">
                <a16:creationId xmlns:a16="http://schemas.microsoft.com/office/drawing/2014/main" id="{9EBE38FF-C1E8-4BA0-8B13-50082FAEA12B}"/>
              </a:ext>
            </a:extLst>
          </p:cNvPr>
          <p:cNvCxnSpPr>
            <a:cxnSpLocks/>
          </p:cNvCxnSpPr>
          <p:nvPr/>
        </p:nvCxnSpPr>
        <p:spPr>
          <a:xfrm flipV="1">
            <a:off x="1963000" y="1449915"/>
            <a:ext cx="1407711" cy="326242"/>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1255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352C431-47B2-4F58-9FB4-E6250B8E8E24}"/>
              </a:ext>
            </a:extLst>
          </p:cNvPr>
          <p:cNvPicPr>
            <a:picLocks noChangeAspect="1"/>
          </p:cNvPicPr>
          <p:nvPr/>
        </p:nvPicPr>
        <p:blipFill>
          <a:blip r:embed="rId3"/>
          <a:stretch>
            <a:fillRect/>
          </a:stretch>
        </p:blipFill>
        <p:spPr>
          <a:xfrm>
            <a:off x="411602" y="982784"/>
            <a:ext cx="8320796" cy="4892431"/>
          </a:xfrm>
          <a:prstGeom prst="rect">
            <a:avLst/>
          </a:prstGeom>
        </p:spPr>
      </p:pic>
      <p:sp>
        <p:nvSpPr>
          <p:cNvPr id="5" name="文字方塊 4"/>
          <p:cNvSpPr>
            <a:spLocks noChangeArrowheads="1"/>
          </p:cNvSpPr>
          <p:nvPr/>
        </p:nvSpPr>
        <p:spPr bwMode="auto">
          <a:xfrm>
            <a:off x="1879906" y="2472177"/>
            <a:ext cx="2103218" cy="369332"/>
          </a:xfrm>
          <a:prstGeom prst="wedgeRectCallout">
            <a:avLst>
              <a:gd name="adj1" fmla="val -26071"/>
              <a:gd name="adj2" fmla="val 4512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預先設定顯示筆數</a:t>
            </a:r>
          </a:p>
        </p:txBody>
      </p:sp>
      <p:sp>
        <p:nvSpPr>
          <p:cNvPr id="11" name="文字方塊 4"/>
          <p:cNvSpPr>
            <a:spLocks noChangeArrowheads="1"/>
          </p:cNvSpPr>
          <p:nvPr/>
        </p:nvSpPr>
        <p:spPr bwMode="auto">
          <a:xfrm>
            <a:off x="4673285" y="2844415"/>
            <a:ext cx="1625836" cy="369332"/>
          </a:xfrm>
          <a:prstGeom prst="wedgeRectCallout">
            <a:avLst>
              <a:gd name="adj1" fmla="val -48852"/>
              <a:gd name="adj2" fmla="val 19280"/>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設定排序條件</a:t>
            </a:r>
          </a:p>
        </p:txBody>
      </p:sp>
      <p:pic>
        <p:nvPicPr>
          <p:cNvPr id="12" name="Picture 1">
            <a:extLst>
              <a:ext uri="{FF2B5EF4-FFF2-40B4-BE49-F238E27FC236}">
                <a16:creationId xmlns:a16="http://schemas.microsoft.com/office/drawing/2014/main" id="{81B49CD9-0C91-4DF6-B3F9-09B10ED41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cxnSp>
        <p:nvCxnSpPr>
          <p:cNvPr id="13" name="Straight Connector 29" descr="&#10;">
            <a:extLst>
              <a:ext uri="{FF2B5EF4-FFF2-40B4-BE49-F238E27FC236}">
                <a16:creationId xmlns:a16="http://schemas.microsoft.com/office/drawing/2014/main" id="{94F78E5A-E46F-471E-AF1A-460DB739FD05}"/>
              </a:ext>
            </a:extLst>
          </p:cNvPr>
          <p:cNvCxnSpPr>
            <a:cxnSpLocks/>
          </p:cNvCxnSpPr>
          <p:nvPr/>
        </p:nvCxnSpPr>
        <p:spPr>
          <a:xfrm flipV="1">
            <a:off x="3799843" y="3091890"/>
            <a:ext cx="814238" cy="243714"/>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6" name="文字方塊 4">
            <a:extLst>
              <a:ext uri="{FF2B5EF4-FFF2-40B4-BE49-F238E27FC236}">
                <a16:creationId xmlns:a16="http://schemas.microsoft.com/office/drawing/2014/main" id="{4960336D-E13F-40E7-AE75-3C9101ED6AFC}"/>
              </a:ext>
            </a:extLst>
          </p:cNvPr>
          <p:cNvSpPr>
            <a:spLocks noChangeArrowheads="1"/>
          </p:cNvSpPr>
          <p:nvPr/>
        </p:nvSpPr>
        <p:spPr bwMode="auto">
          <a:xfrm>
            <a:off x="3081056" y="1449419"/>
            <a:ext cx="1804137" cy="369332"/>
          </a:xfrm>
          <a:prstGeom prst="wedgeRectCallout">
            <a:avLst>
              <a:gd name="adj1" fmla="val -48852"/>
              <a:gd name="adj2" fmla="val 19280"/>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輸入關鍵字查詢</a:t>
            </a:r>
          </a:p>
        </p:txBody>
      </p:sp>
      <p:cxnSp>
        <p:nvCxnSpPr>
          <p:cNvPr id="17" name="Straight Connector 29" descr="&#10;">
            <a:extLst>
              <a:ext uri="{FF2B5EF4-FFF2-40B4-BE49-F238E27FC236}">
                <a16:creationId xmlns:a16="http://schemas.microsoft.com/office/drawing/2014/main" id="{EFA48B72-BD30-4B11-A497-0ADC1A5244AA}"/>
              </a:ext>
            </a:extLst>
          </p:cNvPr>
          <p:cNvCxnSpPr>
            <a:cxnSpLocks/>
          </p:cNvCxnSpPr>
          <p:nvPr/>
        </p:nvCxnSpPr>
        <p:spPr>
          <a:xfrm flipV="1">
            <a:off x="1643270" y="1706610"/>
            <a:ext cx="1434471" cy="304542"/>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9" name="Straight Connector 29" descr="&#10;">
            <a:extLst>
              <a:ext uri="{FF2B5EF4-FFF2-40B4-BE49-F238E27FC236}">
                <a16:creationId xmlns:a16="http://schemas.microsoft.com/office/drawing/2014/main" id="{421DEA37-5CC3-49CD-9794-C6AA176A1ADF}"/>
              </a:ext>
            </a:extLst>
          </p:cNvPr>
          <p:cNvCxnSpPr>
            <a:cxnSpLocks/>
          </p:cNvCxnSpPr>
          <p:nvPr/>
        </p:nvCxnSpPr>
        <p:spPr>
          <a:xfrm flipV="1">
            <a:off x="1405576" y="2843186"/>
            <a:ext cx="475387" cy="470944"/>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5" name="Text Box 22"/>
          <p:cNvSpPr txBox="1">
            <a:spLocks noChangeArrowheads="1"/>
          </p:cNvSpPr>
          <p:nvPr/>
        </p:nvSpPr>
        <p:spPr bwMode="auto">
          <a:xfrm>
            <a:off x="285308" y="342484"/>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期刊雜誌搜尋結果</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pic>
        <p:nvPicPr>
          <p:cNvPr id="6" name="圖片 5">
            <a:extLst>
              <a:ext uri="{FF2B5EF4-FFF2-40B4-BE49-F238E27FC236}">
                <a16:creationId xmlns:a16="http://schemas.microsoft.com/office/drawing/2014/main" id="{BBB8E0B3-4A3C-4F0C-9A51-8156F768AF55}"/>
              </a:ext>
            </a:extLst>
          </p:cNvPr>
          <p:cNvPicPr>
            <a:picLocks noChangeAspect="1"/>
          </p:cNvPicPr>
          <p:nvPr/>
        </p:nvPicPr>
        <p:blipFill>
          <a:blip r:embed="rId5"/>
          <a:stretch>
            <a:fillRect/>
          </a:stretch>
        </p:blipFill>
        <p:spPr>
          <a:xfrm>
            <a:off x="411602" y="2844415"/>
            <a:ext cx="1756839" cy="3128293"/>
          </a:xfrm>
          <a:prstGeom prst="rect">
            <a:avLst/>
          </a:prstGeom>
        </p:spPr>
      </p:pic>
      <p:sp>
        <p:nvSpPr>
          <p:cNvPr id="10" name="文字方塊 4"/>
          <p:cNvSpPr>
            <a:spLocks noChangeArrowheads="1"/>
          </p:cNvSpPr>
          <p:nvPr/>
        </p:nvSpPr>
        <p:spPr bwMode="auto">
          <a:xfrm>
            <a:off x="1105930" y="5345743"/>
            <a:ext cx="2555624" cy="646331"/>
          </a:xfrm>
          <a:prstGeom prst="wedgeRectCallout">
            <a:avLst>
              <a:gd name="adj1" fmla="val -47292"/>
              <a:gd name="adj2" fmla="val 30731"/>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左邊檢索欄可以進階篩選年份</a:t>
            </a:r>
            <a:r>
              <a:rPr lang="en-US" altLang="zh-TW" sz="1800" b="1" dirty="0">
                <a:solidFill>
                  <a:srgbClr val="000000"/>
                </a:solidFill>
                <a:latin typeface="微軟正黑體" panose="020B0604030504040204" pitchFamily="34" charset="-120"/>
                <a:ea typeface="微軟正黑體" panose="020B0604030504040204" pitchFamily="34" charset="-120"/>
              </a:rPr>
              <a:t>/</a:t>
            </a:r>
            <a:r>
              <a:rPr lang="zh-TW" altLang="en-US" sz="1800" b="1" dirty="0">
                <a:solidFill>
                  <a:srgbClr val="000000"/>
                </a:solidFill>
                <a:latin typeface="微軟正黑體" panose="020B0604030504040204" pitchFamily="34" charset="-120"/>
                <a:ea typeface="微軟正黑體" panose="020B0604030504040204" pitchFamily="34" charset="-120"/>
              </a:rPr>
              <a:t>出版社</a:t>
            </a:r>
            <a:r>
              <a:rPr lang="en-US" altLang="zh-TW" sz="1800" b="1" dirty="0">
                <a:solidFill>
                  <a:srgbClr val="000000"/>
                </a:solidFill>
                <a:latin typeface="微軟正黑體" panose="020B0604030504040204" pitchFamily="34" charset="-120"/>
                <a:ea typeface="微軟正黑體" panose="020B0604030504040204" pitchFamily="34" charset="-120"/>
              </a:rPr>
              <a:t>/</a:t>
            </a:r>
            <a:r>
              <a:rPr lang="zh-TW" altLang="en-US" sz="1800" b="1" dirty="0">
                <a:solidFill>
                  <a:srgbClr val="000000"/>
                </a:solidFill>
                <a:latin typeface="微軟正黑體" panose="020B0604030504040204" pitchFamily="34" charset="-120"/>
                <a:ea typeface="微軟正黑體" panose="020B0604030504040204" pitchFamily="34" charset="-120"/>
              </a:rPr>
              <a:t>主題</a:t>
            </a:r>
          </a:p>
        </p:txBody>
      </p:sp>
      <p:sp>
        <p:nvSpPr>
          <p:cNvPr id="14" name="向下箭號 13"/>
          <p:cNvSpPr/>
          <p:nvPr/>
        </p:nvSpPr>
        <p:spPr>
          <a:xfrm rot="18589031">
            <a:off x="157373" y="3701571"/>
            <a:ext cx="255870" cy="406517"/>
          </a:xfrm>
          <a:prstGeom prst="downArrow">
            <a:avLst>
              <a:gd name="adj1" fmla="val 25523"/>
              <a:gd name="adj2" fmla="val 71566"/>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1111186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6" grpId="0" animBg="1"/>
      <p:bldP spid="10"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C8295A8-4F18-4D70-AA33-CF701E330874}"/>
              </a:ext>
            </a:extLst>
          </p:cNvPr>
          <p:cNvPicPr>
            <a:picLocks noChangeAspect="1"/>
          </p:cNvPicPr>
          <p:nvPr/>
        </p:nvPicPr>
        <p:blipFill>
          <a:blip r:embed="rId3"/>
          <a:stretch>
            <a:fillRect/>
          </a:stretch>
        </p:blipFill>
        <p:spPr>
          <a:xfrm>
            <a:off x="398028" y="980661"/>
            <a:ext cx="8381999" cy="4943061"/>
          </a:xfrm>
          <a:prstGeom prst="rect">
            <a:avLst/>
          </a:prstGeom>
        </p:spPr>
      </p:pic>
      <p:sp>
        <p:nvSpPr>
          <p:cNvPr id="52227" name="Text Box 22"/>
          <p:cNvSpPr txBox="1">
            <a:spLocks noChangeArrowheads="1"/>
          </p:cNvSpPr>
          <p:nvPr/>
        </p:nvSpPr>
        <p:spPr bwMode="auto">
          <a:xfrm>
            <a:off x="389123" y="370259"/>
            <a:ext cx="57741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期刊首頁介紹</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sp>
        <p:nvSpPr>
          <p:cNvPr id="6" name="流程圖: 程序 5"/>
          <p:cNvSpPr>
            <a:spLocks noChangeArrowheads="1"/>
          </p:cNvSpPr>
          <p:nvPr/>
        </p:nvSpPr>
        <p:spPr bwMode="auto">
          <a:xfrm>
            <a:off x="1444487" y="2495911"/>
            <a:ext cx="4359181" cy="1655744"/>
          </a:xfrm>
          <a:prstGeom prst="flowChartProcess">
            <a:avLst/>
          </a:prstGeom>
          <a:solidFill>
            <a:srgbClr val="FFCC99">
              <a:alpha val="25098"/>
            </a:srgbClr>
          </a:solidFill>
          <a:ln w="38100" algn="ctr">
            <a:solidFill>
              <a:srgbClr val="CC3300"/>
            </a:solidFill>
            <a:round/>
            <a:headEnd/>
            <a:tailEnd/>
          </a:ln>
        </p:spPr>
        <p:txBody>
          <a:bodyPr/>
          <a:lstStyle/>
          <a:p>
            <a:r>
              <a:rPr lang="zh-TW" altLang="en-US" sz="5400" b="1">
                <a:solidFill>
                  <a:srgbClr val="1C1C1C"/>
                </a:solidFill>
              </a:rPr>
              <a:t>     </a:t>
            </a:r>
          </a:p>
        </p:txBody>
      </p:sp>
      <p:sp>
        <p:nvSpPr>
          <p:cNvPr id="7" name="流程圖: 程序 6"/>
          <p:cNvSpPr>
            <a:spLocks noChangeArrowheads="1"/>
          </p:cNvSpPr>
          <p:nvPr/>
        </p:nvSpPr>
        <p:spPr bwMode="auto">
          <a:xfrm>
            <a:off x="1444487" y="5229848"/>
            <a:ext cx="5181600" cy="693874"/>
          </a:xfrm>
          <a:prstGeom prst="flowChartProcess">
            <a:avLst/>
          </a:prstGeom>
          <a:solidFill>
            <a:srgbClr val="FFCC99">
              <a:alpha val="25098"/>
            </a:srgbClr>
          </a:solidFill>
          <a:ln w="38100" algn="ctr">
            <a:solidFill>
              <a:srgbClr val="CC3300"/>
            </a:solidFill>
            <a:round/>
            <a:headEnd/>
            <a:tailEnd/>
          </a:ln>
        </p:spPr>
        <p:txBody>
          <a:bodyPr/>
          <a:lstStyle/>
          <a:p>
            <a:r>
              <a:rPr lang="zh-TW" altLang="en-US" sz="5400" b="1">
                <a:solidFill>
                  <a:srgbClr val="1C1C1C"/>
                </a:solidFill>
              </a:rPr>
              <a:t>     </a:t>
            </a:r>
          </a:p>
        </p:txBody>
      </p:sp>
      <p:sp>
        <p:nvSpPr>
          <p:cNvPr id="11" name="流程圖: 程序 10"/>
          <p:cNvSpPr>
            <a:spLocks noChangeArrowheads="1"/>
          </p:cNvSpPr>
          <p:nvPr/>
        </p:nvSpPr>
        <p:spPr bwMode="auto">
          <a:xfrm>
            <a:off x="5872439" y="2475746"/>
            <a:ext cx="2224639" cy="1134863"/>
          </a:xfrm>
          <a:prstGeom prst="flowChartProcess">
            <a:avLst/>
          </a:prstGeom>
          <a:solidFill>
            <a:srgbClr val="FFCC99">
              <a:alpha val="25098"/>
            </a:srgbClr>
          </a:solidFill>
          <a:ln w="38100" algn="ctr">
            <a:solidFill>
              <a:srgbClr val="CC3300"/>
            </a:solidFill>
            <a:round/>
            <a:headEnd/>
            <a:tailEnd/>
          </a:ln>
        </p:spPr>
        <p:txBody>
          <a:bodyPr/>
          <a:lstStyle/>
          <a:p>
            <a:r>
              <a:rPr lang="zh-TW" altLang="en-US" sz="5400" b="1">
                <a:solidFill>
                  <a:srgbClr val="1C1C1C"/>
                </a:solidFill>
              </a:rPr>
              <a:t>     </a:t>
            </a:r>
          </a:p>
        </p:txBody>
      </p:sp>
      <p:sp>
        <p:nvSpPr>
          <p:cNvPr id="12" name="Text Box 6"/>
          <p:cNvSpPr>
            <a:spLocks noChangeArrowheads="1"/>
          </p:cNvSpPr>
          <p:nvPr/>
        </p:nvSpPr>
        <p:spPr bwMode="auto">
          <a:xfrm>
            <a:off x="513293" y="2358300"/>
            <a:ext cx="843788" cy="402291"/>
          </a:xfrm>
          <a:prstGeom prst="wedgeRectCallout">
            <a:avLst>
              <a:gd name="adj1" fmla="val -16175"/>
              <a:gd name="adj2" fmla="val -41447"/>
            </a:avLst>
          </a:prstGeom>
          <a:solidFill>
            <a:schemeClr val="accent2">
              <a:lumMod val="40000"/>
              <a:lumOff val="60000"/>
            </a:schemeClr>
          </a:solidFill>
          <a:ln w="28575">
            <a:solidFill>
              <a:srgbClr val="CC3300"/>
            </a:solidFill>
            <a:miter lim="800000"/>
            <a:headEnd/>
            <a:tailEnd/>
          </a:ln>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2000" b="1" dirty="0">
                <a:solidFill>
                  <a:srgbClr val="000000"/>
                </a:solidFill>
                <a:ea typeface="微軟正黑體" panose="020B0604030504040204" pitchFamily="34" charset="-120"/>
                <a:cs typeface="Arial Unicode MS" panose="020B0604020202020204" pitchFamily="34" charset="-128"/>
              </a:rPr>
              <a:t> </a:t>
            </a:r>
            <a:r>
              <a:rPr lang="zh-TW" altLang="en-US" sz="1800" b="1" dirty="0">
                <a:solidFill>
                  <a:srgbClr val="000000"/>
                </a:solidFill>
                <a:ea typeface="微軟正黑體" panose="020B0604030504040204" pitchFamily="34" charset="-120"/>
                <a:cs typeface="Arial Unicode MS" panose="020B0604020202020204" pitchFamily="34" charset="-128"/>
              </a:rPr>
              <a:t>主旨</a:t>
            </a:r>
          </a:p>
        </p:txBody>
      </p:sp>
      <p:sp>
        <p:nvSpPr>
          <p:cNvPr id="14" name="文字方塊 2"/>
          <p:cNvSpPr>
            <a:spLocks noChangeArrowheads="1"/>
          </p:cNvSpPr>
          <p:nvPr/>
        </p:nvSpPr>
        <p:spPr bwMode="auto">
          <a:xfrm>
            <a:off x="4052095" y="3574104"/>
            <a:ext cx="5035484" cy="646331"/>
          </a:xfrm>
          <a:prstGeom prst="wedgeRectCallout">
            <a:avLst>
              <a:gd name="adj1" fmla="val 16675"/>
              <a:gd name="adj2" fmla="val -38626"/>
            </a:avLst>
          </a:prstGeom>
          <a:solidFill>
            <a:schemeClr val="accent2">
              <a:lumMod val="40000"/>
              <a:lumOff val="60000"/>
            </a:schemeClr>
          </a:solidFill>
          <a:ln w="28575">
            <a:solidFill>
              <a:srgbClr val="CC3300"/>
            </a:solidFill>
            <a:miter lim="800000"/>
            <a:headEnd/>
            <a:tailEnd/>
          </a:ln>
        </p:spPr>
        <p:txBody>
          <a:bodyPr wrap="square">
            <a:spAutoFit/>
          </a:bodyPr>
          <a:lstStyle/>
          <a:p>
            <a:r>
              <a:rPr lang="en-US" altLang="zh-TW" sz="1800" b="1" dirty="0">
                <a:solidFill>
                  <a:srgbClr val="000000"/>
                </a:solidFill>
                <a:latin typeface="Arial" panose="020B0604020202020204" pitchFamily="34" charset="0"/>
                <a:cs typeface="Arial" panose="020B0604020202020204" pitchFamily="34" charset="0"/>
              </a:rPr>
              <a:t>Impact Factor </a:t>
            </a:r>
            <a:r>
              <a:rPr lang="zh-TW" altLang="en-US" sz="1800" b="1" dirty="0">
                <a:solidFill>
                  <a:srgbClr val="000000"/>
                </a:solidFill>
                <a:latin typeface="微軟正黑體" panose="020B0604030504040204" pitchFamily="34" charset="-120"/>
                <a:ea typeface="微軟正黑體" panose="020B0604030504040204" pitchFamily="34" charset="-120"/>
              </a:rPr>
              <a:t>期刊影響係數</a:t>
            </a:r>
            <a:r>
              <a:rPr lang="en-US" altLang="zh-TW" sz="1800" b="1" dirty="0">
                <a:solidFill>
                  <a:srgbClr val="000000"/>
                </a:solidFill>
                <a:latin typeface="微軟正黑體" panose="020B0604030504040204" pitchFamily="34" charset="-120"/>
                <a:ea typeface="微軟正黑體" panose="020B0604030504040204" pitchFamily="34" charset="-120"/>
              </a:rPr>
              <a:t>:</a:t>
            </a:r>
          </a:p>
          <a:p>
            <a:r>
              <a:rPr lang="zh-TW" altLang="en-US" sz="1800" b="1" dirty="0">
                <a:solidFill>
                  <a:srgbClr val="000000"/>
                </a:solidFill>
                <a:latin typeface="微軟正黑體" panose="020B0604030504040204" pitchFamily="34" charset="-120"/>
                <a:ea typeface="微軟正黑體" panose="020B0604030504040204" pitchFamily="34" charset="-120"/>
              </a:rPr>
              <a:t>分析期刊被引用狀況，以呈現其影響力的指標</a:t>
            </a:r>
            <a:endParaRPr lang="en-US" altLang="zh-TW" sz="1800" dirty="0">
              <a:solidFill>
                <a:srgbClr val="000000"/>
              </a:solidFill>
              <a:latin typeface="微軟正黑體" panose="020B0604030504040204" pitchFamily="34" charset="-120"/>
              <a:ea typeface="微軟正黑體" panose="020B0604030504040204" pitchFamily="34" charset="-120"/>
            </a:endParaRPr>
          </a:p>
        </p:txBody>
      </p:sp>
      <p:sp>
        <p:nvSpPr>
          <p:cNvPr id="20" name="Text Box 6"/>
          <p:cNvSpPr>
            <a:spLocks noChangeArrowheads="1"/>
          </p:cNvSpPr>
          <p:nvPr/>
        </p:nvSpPr>
        <p:spPr bwMode="auto">
          <a:xfrm>
            <a:off x="513293" y="1490425"/>
            <a:ext cx="1115001" cy="371513"/>
          </a:xfrm>
          <a:prstGeom prst="wedgeRectCallout">
            <a:avLst>
              <a:gd name="adj1" fmla="val -21880"/>
              <a:gd name="adj2" fmla="val -37292"/>
            </a:avLst>
          </a:prstGeom>
          <a:solidFill>
            <a:schemeClr val="accent2">
              <a:lumMod val="40000"/>
              <a:lumOff val="60000"/>
            </a:schemeClr>
          </a:solidFill>
          <a:ln w="28575">
            <a:solidFill>
              <a:srgbClr val="CC3300"/>
            </a:solidFill>
            <a:miter lim="800000"/>
            <a:headEnd/>
            <a:tailEnd/>
          </a:ln>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cs typeface="Arial Unicode MS" panose="020B0604020202020204" pitchFamily="34" charset="-128"/>
              </a:rPr>
              <a:t>熱門文獻</a:t>
            </a:r>
          </a:p>
        </p:txBody>
      </p:sp>
      <p:sp>
        <p:nvSpPr>
          <p:cNvPr id="21" name="Text Box 6"/>
          <p:cNvSpPr>
            <a:spLocks noChangeArrowheads="1"/>
          </p:cNvSpPr>
          <p:nvPr/>
        </p:nvSpPr>
        <p:spPr bwMode="auto">
          <a:xfrm>
            <a:off x="3080873" y="1489234"/>
            <a:ext cx="1124399" cy="371513"/>
          </a:xfrm>
          <a:prstGeom prst="wedgeRectCallout">
            <a:avLst>
              <a:gd name="adj1" fmla="val -20670"/>
              <a:gd name="adj2" fmla="val -41123"/>
            </a:avLst>
          </a:prstGeom>
          <a:solidFill>
            <a:schemeClr val="accent2">
              <a:lumMod val="40000"/>
              <a:lumOff val="60000"/>
            </a:schemeClr>
          </a:solidFill>
          <a:ln w="28575">
            <a:solidFill>
              <a:srgbClr val="CC3300"/>
            </a:solidFill>
            <a:miter lim="800000"/>
            <a:headEnd/>
            <a:tailEnd/>
          </a:ln>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cs typeface="Arial Unicode MS" panose="020B0604020202020204" pitchFamily="34" charset="-128"/>
              </a:rPr>
              <a:t>當期出版</a:t>
            </a:r>
          </a:p>
        </p:txBody>
      </p:sp>
      <p:sp>
        <p:nvSpPr>
          <p:cNvPr id="22" name="Text Box 6"/>
          <p:cNvSpPr>
            <a:spLocks noChangeArrowheads="1"/>
          </p:cNvSpPr>
          <p:nvPr/>
        </p:nvSpPr>
        <p:spPr bwMode="auto">
          <a:xfrm>
            <a:off x="4301635" y="1484807"/>
            <a:ext cx="1152954" cy="371513"/>
          </a:xfrm>
          <a:prstGeom prst="wedgeRectCallout">
            <a:avLst>
              <a:gd name="adj1" fmla="val -20670"/>
              <a:gd name="adj2" fmla="val -29629"/>
            </a:avLst>
          </a:prstGeom>
          <a:solidFill>
            <a:schemeClr val="accent2">
              <a:lumMod val="40000"/>
              <a:lumOff val="60000"/>
            </a:schemeClr>
          </a:solidFill>
          <a:ln w="28575">
            <a:solidFill>
              <a:srgbClr val="CC3300"/>
            </a:solidFill>
            <a:miter lim="800000"/>
            <a:headEnd/>
            <a:tailEnd/>
          </a:ln>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cs typeface="Arial Unicode MS" panose="020B0604020202020204" pitchFamily="34" charset="-128"/>
              </a:rPr>
              <a:t>歷史文獻</a:t>
            </a:r>
          </a:p>
        </p:txBody>
      </p:sp>
      <p:sp>
        <p:nvSpPr>
          <p:cNvPr id="23" name="Text Box 6"/>
          <p:cNvSpPr>
            <a:spLocks noChangeArrowheads="1"/>
          </p:cNvSpPr>
          <p:nvPr/>
        </p:nvSpPr>
        <p:spPr bwMode="auto">
          <a:xfrm>
            <a:off x="5602257" y="1484807"/>
            <a:ext cx="1122077" cy="371513"/>
          </a:xfrm>
          <a:prstGeom prst="wedgeRectCallout">
            <a:avLst>
              <a:gd name="adj1" fmla="val -21880"/>
              <a:gd name="adj2" fmla="val -10473"/>
            </a:avLst>
          </a:prstGeom>
          <a:solidFill>
            <a:schemeClr val="accent2">
              <a:lumMod val="40000"/>
              <a:lumOff val="60000"/>
            </a:schemeClr>
          </a:solidFill>
          <a:ln w="28575">
            <a:solidFill>
              <a:srgbClr val="CC3300"/>
            </a:solidFill>
            <a:miter lim="800000"/>
            <a:headEnd/>
            <a:tailEnd/>
          </a:ln>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cs typeface="Arial Unicode MS" panose="020B0604020202020204" pitchFamily="34" charset="-128"/>
              </a:rPr>
              <a:t>期刊介紹</a:t>
            </a:r>
          </a:p>
        </p:txBody>
      </p:sp>
      <p:sp>
        <p:nvSpPr>
          <p:cNvPr id="15" name="Text Box 6">
            <a:extLst>
              <a:ext uri="{FF2B5EF4-FFF2-40B4-BE49-F238E27FC236}">
                <a16:creationId xmlns:a16="http://schemas.microsoft.com/office/drawing/2014/main" id="{B563FBA4-C883-4DA2-A407-61DFEF791B58}"/>
              </a:ext>
            </a:extLst>
          </p:cNvPr>
          <p:cNvSpPr>
            <a:spLocks noChangeArrowheads="1"/>
          </p:cNvSpPr>
          <p:nvPr/>
        </p:nvSpPr>
        <p:spPr bwMode="auto">
          <a:xfrm>
            <a:off x="1782187" y="1490424"/>
            <a:ext cx="1115001" cy="371513"/>
          </a:xfrm>
          <a:prstGeom prst="wedgeRectCallout">
            <a:avLst>
              <a:gd name="adj1" fmla="val -21880"/>
              <a:gd name="adj2" fmla="val -37292"/>
            </a:avLst>
          </a:prstGeom>
          <a:solidFill>
            <a:schemeClr val="accent2">
              <a:lumMod val="40000"/>
              <a:lumOff val="60000"/>
            </a:schemeClr>
          </a:solidFill>
          <a:ln w="28575">
            <a:solidFill>
              <a:srgbClr val="CC3300"/>
            </a:solidFill>
            <a:miter lim="800000"/>
            <a:headEnd/>
            <a:tailEnd/>
          </a:ln>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cs typeface="Arial Unicode MS" panose="020B0604020202020204" pitchFamily="34" charset="-128"/>
              </a:rPr>
              <a:t>提前文獻</a:t>
            </a:r>
          </a:p>
        </p:txBody>
      </p:sp>
      <p:sp>
        <p:nvSpPr>
          <p:cNvPr id="16" name="文字方塊 4">
            <a:extLst>
              <a:ext uri="{FF2B5EF4-FFF2-40B4-BE49-F238E27FC236}">
                <a16:creationId xmlns:a16="http://schemas.microsoft.com/office/drawing/2014/main" id="{3955568B-EBA1-408C-9A64-A8EE242B0B17}"/>
              </a:ext>
            </a:extLst>
          </p:cNvPr>
          <p:cNvSpPr>
            <a:spLocks noChangeArrowheads="1"/>
          </p:cNvSpPr>
          <p:nvPr/>
        </p:nvSpPr>
        <p:spPr bwMode="auto">
          <a:xfrm>
            <a:off x="476539" y="4809262"/>
            <a:ext cx="6003774" cy="369332"/>
          </a:xfrm>
          <a:prstGeom prst="wedgeRectCallout">
            <a:avLst>
              <a:gd name="adj1" fmla="val -47292"/>
              <a:gd name="adj2" fmla="val 30731"/>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b="1" dirty="0">
                <a:solidFill>
                  <a:srgbClr val="000000"/>
                </a:solidFill>
                <a:latin typeface="微軟正黑體" panose="020B0604030504040204" pitchFamily="34" charset="-120"/>
                <a:ea typeface="微軟正黑體" panose="020B0604030504040204" pitchFamily="34" charset="-120"/>
              </a:rPr>
              <a:t>點選</a:t>
            </a:r>
            <a:r>
              <a:rPr lang="zh-TW" altLang="en-US" sz="1800" b="1" dirty="0">
                <a:solidFill>
                  <a:srgbClr val="000000"/>
                </a:solidFill>
                <a:latin typeface="微軟正黑體" panose="020B0604030504040204" pitchFamily="34" charset="-120"/>
                <a:ea typeface="微軟正黑體" panose="020B0604030504040204" pitchFamily="34" charset="-120"/>
              </a:rPr>
              <a:t>連結至</a:t>
            </a:r>
            <a:r>
              <a:rPr lang="en-US" altLang="zh-TW" sz="1800" b="1" dirty="0">
                <a:solidFill>
                  <a:srgbClr val="000000"/>
                </a:solidFill>
                <a:latin typeface="微軟正黑體" panose="020B0604030504040204" pitchFamily="34" charset="-120"/>
                <a:ea typeface="微軟正黑體" panose="020B0604030504040204" pitchFamily="34" charset="-120"/>
              </a:rPr>
              <a:t>IEEE</a:t>
            </a:r>
            <a:r>
              <a:rPr lang="zh-TW" altLang="en-US" sz="1800" b="1" dirty="0">
                <a:solidFill>
                  <a:srgbClr val="000000"/>
                </a:solidFill>
                <a:latin typeface="微軟正黑體" panose="020B0604030504040204" pitchFamily="34" charset="-120"/>
                <a:ea typeface="微軟正黑體" panose="020B0604030504040204" pitchFamily="34" charset="-120"/>
              </a:rPr>
              <a:t> </a:t>
            </a:r>
            <a:r>
              <a:rPr lang="en-US" altLang="zh-TW" sz="1800" b="1" dirty="0">
                <a:solidFill>
                  <a:srgbClr val="000000"/>
                </a:solidFill>
                <a:latin typeface="微軟正黑體" panose="020B0604030504040204" pitchFamily="34" charset="-120"/>
                <a:ea typeface="微軟正黑體" panose="020B0604030504040204" pitchFamily="34" charset="-120"/>
              </a:rPr>
              <a:t>Author Center</a:t>
            </a:r>
            <a:r>
              <a:rPr lang="zh-TW" altLang="en-US" sz="1800" b="1" dirty="0">
                <a:solidFill>
                  <a:srgbClr val="000000"/>
                </a:solidFill>
                <a:latin typeface="微軟正黑體" panose="020B0604030504040204" pitchFamily="34" charset="-120"/>
                <a:ea typeface="微軟正黑體" panose="020B0604030504040204" pitchFamily="34" charset="-120"/>
              </a:rPr>
              <a:t> 可獲得更多投稿出版資訊</a:t>
            </a:r>
          </a:p>
        </p:txBody>
      </p:sp>
      <p:cxnSp>
        <p:nvCxnSpPr>
          <p:cNvPr id="18" name="Straight Connector 29" descr="&#10;">
            <a:extLst>
              <a:ext uri="{FF2B5EF4-FFF2-40B4-BE49-F238E27FC236}">
                <a16:creationId xmlns:a16="http://schemas.microsoft.com/office/drawing/2014/main" id="{9239A965-31E9-4A1F-B72F-7FCDEB309361}"/>
              </a:ext>
            </a:extLst>
          </p:cNvPr>
          <p:cNvCxnSpPr>
            <a:cxnSpLocks/>
          </p:cNvCxnSpPr>
          <p:nvPr/>
        </p:nvCxnSpPr>
        <p:spPr>
          <a:xfrm flipH="1" flipV="1">
            <a:off x="1324947" y="5229848"/>
            <a:ext cx="303348" cy="137727"/>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4" name="Straight Connector 29" descr="&#10;">
            <a:extLst>
              <a:ext uri="{FF2B5EF4-FFF2-40B4-BE49-F238E27FC236}">
                <a16:creationId xmlns:a16="http://schemas.microsoft.com/office/drawing/2014/main" id="{2A2DB26B-3304-4A68-AFAB-D96BC8B04F41}"/>
              </a:ext>
            </a:extLst>
          </p:cNvPr>
          <p:cNvCxnSpPr>
            <a:cxnSpLocks/>
          </p:cNvCxnSpPr>
          <p:nvPr/>
        </p:nvCxnSpPr>
        <p:spPr>
          <a:xfrm>
            <a:off x="6013174" y="3253122"/>
            <a:ext cx="0" cy="320982"/>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30" name="Picture 1">
            <a:extLst>
              <a:ext uri="{FF2B5EF4-FFF2-40B4-BE49-F238E27FC236}">
                <a16:creationId xmlns:a16="http://schemas.microsoft.com/office/drawing/2014/main" id="{63BFC08E-97DB-470D-BE99-D12E8F32A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pic>
        <p:nvPicPr>
          <p:cNvPr id="10" name="圖片 9">
            <a:extLst>
              <a:ext uri="{FF2B5EF4-FFF2-40B4-BE49-F238E27FC236}">
                <a16:creationId xmlns:a16="http://schemas.microsoft.com/office/drawing/2014/main" id="{48D2D40A-8A0B-4C4C-A792-F4D8E2F8DB56}"/>
              </a:ext>
            </a:extLst>
          </p:cNvPr>
          <p:cNvPicPr>
            <a:picLocks noChangeAspect="1"/>
          </p:cNvPicPr>
          <p:nvPr/>
        </p:nvPicPr>
        <p:blipFill>
          <a:blip r:embed="rId5"/>
          <a:stretch>
            <a:fillRect/>
          </a:stretch>
        </p:blipFill>
        <p:spPr>
          <a:xfrm>
            <a:off x="6539988" y="4258095"/>
            <a:ext cx="2318550" cy="920499"/>
          </a:xfrm>
          <a:prstGeom prst="rect">
            <a:avLst/>
          </a:prstGeom>
        </p:spPr>
      </p:pic>
    </p:spTree>
    <p:extLst>
      <p:ext uri="{BB962C8B-B14F-4D97-AF65-F5344CB8AC3E}">
        <p14:creationId xmlns:p14="http://schemas.microsoft.com/office/powerpoint/2010/main" val="231996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14" grpId="0" animBg="1"/>
      <p:bldP spid="20" grpId="0" animBg="1"/>
      <p:bldP spid="21" grpId="0" animBg="1"/>
      <p:bldP spid="22" grpId="0" animBg="1"/>
      <p:bldP spid="23"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BEE49C7-E512-42FC-BC8D-B44B706A1676}"/>
              </a:ext>
            </a:extLst>
          </p:cNvPr>
          <p:cNvPicPr>
            <a:picLocks noChangeAspect="1"/>
          </p:cNvPicPr>
          <p:nvPr/>
        </p:nvPicPr>
        <p:blipFill>
          <a:blip r:embed="rId3"/>
          <a:stretch>
            <a:fillRect/>
          </a:stretch>
        </p:blipFill>
        <p:spPr>
          <a:xfrm>
            <a:off x="384313" y="1116561"/>
            <a:ext cx="8348870" cy="4807161"/>
          </a:xfrm>
          <a:prstGeom prst="rect">
            <a:avLst/>
          </a:prstGeom>
        </p:spPr>
      </p:pic>
      <p:sp>
        <p:nvSpPr>
          <p:cNvPr id="53254" name="Text Box 22"/>
          <p:cNvSpPr txBox="1">
            <a:spLocks noChangeArrowheads="1"/>
          </p:cNvSpPr>
          <p:nvPr/>
        </p:nvSpPr>
        <p:spPr bwMode="auto">
          <a:xfrm>
            <a:off x="278296" y="371721"/>
            <a:ext cx="76810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期刊資訊介紹</a:t>
            </a:r>
            <a:endParaRPr lang="en-US" altLang="zh-TW" sz="2000" b="1" dirty="0">
              <a:solidFill>
                <a:srgbClr val="C00000"/>
              </a:solidFill>
              <a:latin typeface="Arial" panose="020B0604020202020204" pitchFamily="34" charset="0"/>
              <a:ea typeface="新細明體" panose="02020500000000000000" pitchFamily="18" charset="-120"/>
              <a:cs typeface="Arial" panose="020B0604020202020204" pitchFamily="34" charset="0"/>
            </a:endParaRPr>
          </a:p>
        </p:txBody>
      </p:sp>
      <p:pic>
        <p:nvPicPr>
          <p:cNvPr id="8" name="Picture 1">
            <a:extLst>
              <a:ext uri="{FF2B5EF4-FFF2-40B4-BE49-F238E27FC236}">
                <a16:creationId xmlns:a16="http://schemas.microsoft.com/office/drawing/2014/main" id="{C337120C-D298-4BB7-863E-9F2CEB40A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
        <p:nvSpPr>
          <p:cNvPr id="10" name="文字方塊 4">
            <a:extLst>
              <a:ext uri="{FF2B5EF4-FFF2-40B4-BE49-F238E27FC236}">
                <a16:creationId xmlns:a16="http://schemas.microsoft.com/office/drawing/2014/main" id="{348E737D-BD67-4935-B947-80A0A70DAAF4}"/>
              </a:ext>
            </a:extLst>
          </p:cNvPr>
          <p:cNvSpPr>
            <a:spLocks noChangeArrowheads="1"/>
          </p:cNvSpPr>
          <p:nvPr/>
        </p:nvSpPr>
        <p:spPr bwMode="auto">
          <a:xfrm>
            <a:off x="5138196" y="3297684"/>
            <a:ext cx="666090" cy="369332"/>
          </a:xfrm>
          <a:prstGeom prst="wedgeRectCallout">
            <a:avLst>
              <a:gd name="adj1" fmla="val -48852"/>
              <a:gd name="adj2" fmla="val 19280"/>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主旨</a:t>
            </a:r>
          </a:p>
        </p:txBody>
      </p:sp>
      <p:cxnSp>
        <p:nvCxnSpPr>
          <p:cNvPr id="11" name="Straight Connector 29" descr="&#10;">
            <a:extLst>
              <a:ext uri="{FF2B5EF4-FFF2-40B4-BE49-F238E27FC236}">
                <a16:creationId xmlns:a16="http://schemas.microsoft.com/office/drawing/2014/main" id="{E8DE9296-808C-443B-ADD3-195B1615C04C}"/>
              </a:ext>
            </a:extLst>
          </p:cNvPr>
          <p:cNvCxnSpPr>
            <a:cxnSpLocks/>
          </p:cNvCxnSpPr>
          <p:nvPr/>
        </p:nvCxnSpPr>
        <p:spPr>
          <a:xfrm>
            <a:off x="4670367" y="3482350"/>
            <a:ext cx="467829"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5" name="文字方塊 4">
            <a:extLst>
              <a:ext uri="{FF2B5EF4-FFF2-40B4-BE49-F238E27FC236}">
                <a16:creationId xmlns:a16="http://schemas.microsoft.com/office/drawing/2014/main" id="{DFACBA77-C592-46DA-8F5E-35BA7B8A69DC}"/>
              </a:ext>
            </a:extLst>
          </p:cNvPr>
          <p:cNvSpPr>
            <a:spLocks noChangeArrowheads="1"/>
          </p:cNvSpPr>
          <p:nvPr/>
        </p:nvSpPr>
        <p:spPr bwMode="auto">
          <a:xfrm>
            <a:off x="6643388" y="5056438"/>
            <a:ext cx="1797227" cy="369332"/>
          </a:xfrm>
          <a:prstGeom prst="wedgeRectCallout">
            <a:avLst>
              <a:gd name="adj1" fmla="val -48852"/>
              <a:gd name="adj2" fmla="val 19280"/>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連接至學會網頁</a:t>
            </a:r>
          </a:p>
        </p:txBody>
      </p:sp>
      <p:cxnSp>
        <p:nvCxnSpPr>
          <p:cNvPr id="16" name="Straight Connector 29" descr="&#10;">
            <a:extLst>
              <a:ext uri="{FF2B5EF4-FFF2-40B4-BE49-F238E27FC236}">
                <a16:creationId xmlns:a16="http://schemas.microsoft.com/office/drawing/2014/main" id="{96A7F64E-5FFC-4E31-84A3-DB6F920469F8}"/>
              </a:ext>
            </a:extLst>
          </p:cNvPr>
          <p:cNvCxnSpPr>
            <a:cxnSpLocks/>
          </p:cNvCxnSpPr>
          <p:nvPr/>
        </p:nvCxnSpPr>
        <p:spPr>
          <a:xfrm flipV="1">
            <a:off x="7435984" y="5391402"/>
            <a:ext cx="1" cy="350036"/>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0" name="文字方塊 4">
            <a:extLst>
              <a:ext uri="{FF2B5EF4-FFF2-40B4-BE49-F238E27FC236}">
                <a16:creationId xmlns:a16="http://schemas.microsoft.com/office/drawing/2014/main" id="{4D5659C6-A603-4B1C-B544-A0439BD85D4D}"/>
              </a:ext>
            </a:extLst>
          </p:cNvPr>
          <p:cNvSpPr>
            <a:spLocks noChangeArrowheads="1"/>
          </p:cNvSpPr>
          <p:nvPr/>
        </p:nvSpPr>
        <p:spPr bwMode="auto">
          <a:xfrm>
            <a:off x="2380791" y="5022070"/>
            <a:ext cx="1153070" cy="369332"/>
          </a:xfrm>
          <a:prstGeom prst="wedgeRectCallout">
            <a:avLst>
              <a:gd name="adj1" fmla="val -48852"/>
              <a:gd name="adj2" fmla="val 19280"/>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出版頻率</a:t>
            </a:r>
          </a:p>
        </p:txBody>
      </p:sp>
      <p:cxnSp>
        <p:nvCxnSpPr>
          <p:cNvPr id="21" name="Straight Connector 29" descr="&#10;">
            <a:extLst>
              <a:ext uri="{FF2B5EF4-FFF2-40B4-BE49-F238E27FC236}">
                <a16:creationId xmlns:a16="http://schemas.microsoft.com/office/drawing/2014/main" id="{55D1EA71-B6F6-46A1-B44C-C29890AEFA33}"/>
              </a:ext>
            </a:extLst>
          </p:cNvPr>
          <p:cNvCxnSpPr>
            <a:cxnSpLocks/>
          </p:cNvCxnSpPr>
          <p:nvPr/>
        </p:nvCxnSpPr>
        <p:spPr>
          <a:xfrm flipH="1">
            <a:off x="3533862" y="5241105"/>
            <a:ext cx="244054"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 name="矩形 1"/>
          <p:cNvSpPr/>
          <p:nvPr/>
        </p:nvSpPr>
        <p:spPr>
          <a:xfrm>
            <a:off x="5138196" y="1556343"/>
            <a:ext cx="1395126" cy="490437"/>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2325489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85570F1-4250-42CE-93D2-8235AB0251BA}"/>
              </a:ext>
            </a:extLst>
          </p:cNvPr>
          <p:cNvPicPr>
            <a:picLocks noChangeAspect="1"/>
          </p:cNvPicPr>
          <p:nvPr/>
        </p:nvPicPr>
        <p:blipFill>
          <a:blip r:embed="rId2"/>
          <a:stretch>
            <a:fillRect/>
          </a:stretch>
        </p:blipFill>
        <p:spPr>
          <a:xfrm>
            <a:off x="424069" y="958293"/>
            <a:ext cx="8295862" cy="4941414"/>
          </a:xfrm>
          <a:prstGeom prst="rect">
            <a:avLst/>
          </a:prstGeom>
        </p:spPr>
      </p:pic>
      <p:sp>
        <p:nvSpPr>
          <p:cNvPr id="6" name="Text Box 15"/>
          <p:cNvSpPr>
            <a:spLocks noChangeArrowheads="1"/>
          </p:cNvSpPr>
          <p:nvPr/>
        </p:nvSpPr>
        <p:spPr bwMode="auto">
          <a:xfrm>
            <a:off x="4130224" y="4388381"/>
            <a:ext cx="1823870" cy="371513"/>
          </a:xfrm>
          <a:prstGeom prst="wedgeRectCallout">
            <a:avLst>
              <a:gd name="adj1" fmla="val -49821"/>
              <a:gd name="adj2" fmla="val 21422"/>
            </a:avLst>
          </a:prstGeom>
          <a:solidFill>
            <a:schemeClr val="accent2">
              <a:lumMod val="40000"/>
              <a:lumOff val="60000"/>
            </a:schemeClr>
          </a:solidFill>
          <a:ln w="28575">
            <a:solidFill>
              <a:schemeClr val="accent2">
                <a:lumMod val="75000"/>
              </a:schemeClr>
            </a:solidFill>
            <a:miter lim="800000"/>
            <a:headEnd/>
            <a:tailEnd/>
          </a:ln>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cs typeface="Arial Unicode MS" panose="020B0604020202020204" pitchFamily="34" charset="-128"/>
              </a:rPr>
              <a:t>直接下載</a:t>
            </a:r>
            <a:r>
              <a:rPr lang="en-US" altLang="zh-TW" b="1" dirty="0">
                <a:solidFill>
                  <a:srgbClr val="000000"/>
                </a:solidFill>
                <a:ea typeface="微軟正黑體" panose="020B0604030504040204" pitchFamily="34" charset="-120"/>
                <a:cs typeface="Arial Unicode MS" panose="020B0604020202020204" pitchFamily="34" charset="-128"/>
              </a:rPr>
              <a:t>PDF</a:t>
            </a:r>
            <a:r>
              <a:rPr lang="zh-TW" altLang="en-US" b="1" dirty="0">
                <a:solidFill>
                  <a:srgbClr val="000000"/>
                </a:solidFill>
                <a:ea typeface="微軟正黑體" panose="020B0604030504040204" pitchFamily="34" charset="-120"/>
                <a:cs typeface="Arial Unicode MS" panose="020B0604020202020204" pitchFamily="34" charset="-128"/>
              </a:rPr>
              <a:t>檔</a:t>
            </a:r>
            <a:endParaRPr lang="zh-TW" altLang="en-US" sz="1800" b="1" dirty="0">
              <a:solidFill>
                <a:srgbClr val="000000"/>
              </a:solidFill>
              <a:ea typeface="微軟正黑體" panose="020B0604030504040204" pitchFamily="34" charset="-120"/>
              <a:cs typeface="Arial Unicode MS" panose="020B0604020202020204" pitchFamily="34" charset="-128"/>
            </a:endParaRPr>
          </a:p>
        </p:txBody>
      </p:sp>
      <p:sp>
        <p:nvSpPr>
          <p:cNvPr id="55302" name="Text Box 22"/>
          <p:cNvSpPr txBox="1">
            <a:spLocks noChangeArrowheads="1"/>
          </p:cNvSpPr>
          <p:nvPr/>
        </p:nvSpPr>
        <p:spPr bwMode="auto">
          <a:xfrm>
            <a:off x="424069" y="439477"/>
            <a:ext cx="47513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期刊瀏覽</a:t>
            </a:r>
            <a:r>
              <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a:t>
            </a: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熱門文獻</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094" y="5992074"/>
            <a:ext cx="1749191" cy="531248"/>
          </a:xfrm>
          <a:prstGeom prst="rect">
            <a:avLst/>
          </a:prstGeom>
        </p:spPr>
      </p:pic>
      <p:sp>
        <p:nvSpPr>
          <p:cNvPr id="10" name="Text Box 14"/>
          <p:cNvSpPr>
            <a:spLocks noChangeArrowheads="1"/>
          </p:cNvSpPr>
          <p:nvPr/>
        </p:nvSpPr>
        <p:spPr bwMode="auto">
          <a:xfrm>
            <a:off x="3503414" y="2825209"/>
            <a:ext cx="2804621"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chemeClr val="tx1"/>
                </a:solidFill>
                <a:ea typeface="微軟正黑體" panose="020B0604030504040204" pitchFamily="34" charset="-120"/>
              </a:rPr>
              <a:t>點選</a:t>
            </a:r>
            <a:r>
              <a:rPr lang="zh-TW" altLang="en-US" sz="2000" b="1" dirty="0">
                <a:ea typeface="微軟正黑體" panose="020B0604030504040204" pitchFamily="34" charset="-120"/>
              </a:rPr>
              <a:t>標題查看更多資訊</a:t>
            </a:r>
            <a:endParaRPr lang="zh-TW" altLang="en-US" sz="2000" b="1" dirty="0">
              <a:solidFill>
                <a:schemeClr val="tx1"/>
              </a:solidFill>
              <a:ea typeface="微軟正黑體" panose="020B0604030504040204" pitchFamily="34" charset="-120"/>
            </a:endParaRPr>
          </a:p>
        </p:txBody>
      </p:sp>
      <p:cxnSp>
        <p:nvCxnSpPr>
          <p:cNvPr id="11" name="Straight Connector 29" descr="&#10;">
            <a:extLst>
              <a:ext uri="{FF2B5EF4-FFF2-40B4-BE49-F238E27FC236}">
                <a16:creationId xmlns:a16="http://schemas.microsoft.com/office/drawing/2014/main" id="{DCDE273C-C834-49FB-99CE-F8DB4A795839}"/>
              </a:ext>
            </a:extLst>
          </p:cNvPr>
          <p:cNvCxnSpPr>
            <a:cxnSpLocks/>
          </p:cNvCxnSpPr>
          <p:nvPr/>
        </p:nvCxnSpPr>
        <p:spPr>
          <a:xfrm flipV="1">
            <a:off x="7499420" y="2272136"/>
            <a:ext cx="379480" cy="156382"/>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2" name="Straight Connector 29" descr="&#10;">
            <a:extLst>
              <a:ext uri="{FF2B5EF4-FFF2-40B4-BE49-F238E27FC236}">
                <a16:creationId xmlns:a16="http://schemas.microsoft.com/office/drawing/2014/main" id="{BF9D35C3-968D-4433-9E6D-8B4FB7A1AA0B}"/>
              </a:ext>
            </a:extLst>
          </p:cNvPr>
          <p:cNvCxnSpPr>
            <a:cxnSpLocks/>
          </p:cNvCxnSpPr>
          <p:nvPr/>
        </p:nvCxnSpPr>
        <p:spPr>
          <a:xfrm flipV="1">
            <a:off x="3099989" y="4560207"/>
            <a:ext cx="1030235" cy="26118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3" name="Text Box 14">
            <a:extLst>
              <a:ext uri="{FF2B5EF4-FFF2-40B4-BE49-F238E27FC236}">
                <a16:creationId xmlns:a16="http://schemas.microsoft.com/office/drawing/2014/main" id="{7E3317C0-C852-460E-B32D-3C54CB0803BF}"/>
              </a:ext>
            </a:extLst>
          </p:cNvPr>
          <p:cNvSpPr>
            <a:spLocks noChangeArrowheads="1"/>
          </p:cNvSpPr>
          <p:nvPr/>
        </p:nvSpPr>
        <p:spPr bwMode="auto">
          <a:xfrm>
            <a:off x="6960324" y="1936041"/>
            <a:ext cx="1958389"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ea typeface="微軟正黑體" panose="020B0604030504040204" pitchFamily="34" charset="-120"/>
              </a:rPr>
              <a:t>每月熱門</a:t>
            </a:r>
            <a:r>
              <a:rPr lang="en-US" altLang="zh-TW" sz="2000" b="1" dirty="0">
                <a:ea typeface="微軟正黑體" panose="020B0604030504040204" pitchFamily="34" charset="-120"/>
              </a:rPr>
              <a:t>Top</a:t>
            </a:r>
            <a:r>
              <a:rPr lang="zh-TW" altLang="en-US" sz="2000" b="1" dirty="0">
                <a:ea typeface="微軟正黑體" panose="020B0604030504040204" pitchFamily="34" charset="-120"/>
              </a:rPr>
              <a:t> </a:t>
            </a:r>
            <a:r>
              <a:rPr lang="en-US" altLang="zh-TW" sz="2000" b="1" dirty="0">
                <a:ea typeface="微軟正黑體" panose="020B0604030504040204" pitchFamily="34" charset="-120"/>
              </a:rPr>
              <a:t>50</a:t>
            </a:r>
            <a:endParaRPr lang="zh-TW" altLang="en-US" sz="2000" b="1" dirty="0">
              <a:solidFill>
                <a:schemeClr val="tx1"/>
              </a:solidFill>
              <a:ea typeface="微軟正黑體" panose="020B0604030504040204" pitchFamily="34" charset="-120"/>
            </a:endParaRPr>
          </a:p>
        </p:txBody>
      </p:sp>
      <p:cxnSp>
        <p:nvCxnSpPr>
          <p:cNvPr id="14" name="Straight Connector 29" descr="&#10;">
            <a:extLst>
              <a:ext uri="{FF2B5EF4-FFF2-40B4-BE49-F238E27FC236}">
                <a16:creationId xmlns:a16="http://schemas.microsoft.com/office/drawing/2014/main" id="{A0E46C87-D9EE-4B4F-977C-11B3FAE97E52}"/>
              </a:ext>
            </a:extLst>
          </p:cNvPr>
          <p:cNvCxnSpPr>
            <a:cxnSpLocks/>
          </p:cNvCxnSpPr>
          <p:nvPr/>
        </p:nvCxnSpPr>
        <p:spPr>
          <a:xfrm flipV="1">
            <a:off x="3228524" y="3225319"/>
            <a:ext cx="549780" cy="753128"/>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275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5480" y="1325878"/>
            <a:ext cx="4854466" cy="140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TextBox 5"/>
          <p:cNvSpPr txBox="1">
            <a:spLocks noChangeArrowheads="1"/>
          </p:cNvSpPr>
          <p:nvPr/>
        </p:nvSpPr>
        <p:spPr bwMode="auto">
          <a:xfrm>
            <a:off x="914400" y="3124200"/>
            <a:ext cx="7772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eaLnBrk="1" hangingPunct="1"/>
            <a:r>
              <a:rPr lang="en-US" altLang="zh-CN" sz="4400" b="1" dirty="0">
                <a:latin typeface="Times New Roman" panose="02020603050405020304" pitchFamily="18" charset="0"/>
                <a:cs typeface="Times New Roman" panose="02020603050405020304" pitchFamily="18" charset="0"/>
              </a:rPr>
              <a:t>The</a:t>
            </a:r>
            <a:r>
              <a:rPr lang="zh-TW" altLang="en-US" sz="4400" b="1" dirty="0">
                <a:latin typeface="Times New Roman" panose="02020603050405020304" pitchFamily="18" charset="0"/>
                <a:cs typeface="Times New Roman" panose="02020603050405020304" pitchFamily="18" charset="0"/>
              </a:rPr>
              <a:t> </a:t>
            </a:r>
            <a:r>
              <a:rPr lang="en-US" altLang="zh-CN" sz="4400" b="1" dirty="0">
                <a:solidFill>
                  <a:srgbClr val="A50021"/>
                </a:solidFill>
                <a:latin typeface="Times New Roman" panose="02020603050405020304" pitchFamily="18" charset="0"/>
                <a:cs typeface="Times New Roman" panose="02020603050405020304" pitchFamily="18" charset="0"/>
              </a:rPr>
              <a:t>I</a:t>
            </a:r>
            <a:r>
              <a:rPr lang="en-US" altLang="zh-CN" sz="4400" b="1" dirty="0">
                <a:latin typeface="Times New Roman" panose="02020603050405020304" pitchFamily="18" charset="0"/>
                <a:cs typeface="Times New Roman" panose="02020603050405020304" pitchFamily="18" charset="0"/>
              </a:rPr>
              <a:t>nstitute of</a:t>
            </a:r>
            <a:r>
              <a:rPr lang="zh-TW" altLang="en-US" sz="4400" b="1" dirty="0">
                <a:latin typeface="Times New Roman" panose="02020603050405020304" pitchFamily="18" charset="0"/>
                <a:cs typeface="Times New Roman" panose="02020603050405020304" pitchFamily="18" charset="0"/>
              </a:rPr>
              <a:t> </a:t>
            </a:r>
            <a:r>
              <a:rPr lang="en-US" altLang="zh-CN" sz="4400" b="1" dirty="0">
                <a:solidFill>
                  <a:srgbClr val="A50021"/>
                </a:solidFill>
                <a:latin typeface="Times New Roman" panose="02020603050405020304" pitchFamily="18" charset="0"/>
                <a:cs typeface="Times New Roman" panose="02020603050405020304" pitchFamily="18" charset="0"/>
              </a:rPr>
              <a:t>E</a:t>
            </a:r>
            <a:r>
              <a:rPr lang="en-US" altLang="zh-CN" sz="4400" b="1" dirty="0">
                <a:latin typeface="Times New Roman" panose="02020603050405020304" pitchFamily="18" charset="0"/>
                <a:cs typeface="Times New Roman" panose="02020603050405020304" pitchFamily="18" charset="0"/>
              </a:rPr>
              <a:t>lectrical and</a:t>
            </a:r>
            <a:r>
              <a:rPr lang="zh-TW" altLang="en-US" sz="4400" b="1" dirty="0">
                <a:latin typeface="Times New Roman" panose="02020603050405020304" pitchFamily="18" charset="0"/>
                <a:cs typeface="Times New Roman" panose="02020603050405020304" pitchFamily="18" charset="0"/>
              </a:rPr>
              <a:t> </a:t>
            </a:r>
            <a:r>
              <a:rPr lang="en-US" altLang="zh-CN" sz="4400" b="1" dirty="0">
                <a:solidFill>
                  <a:srgbClr val="A50021"/>
                </a:solidFill>
                <a:latin typeface="Times New Roman" panose="02020603050405020304" pitchFamily="18" charset="0"/>
                <a:cs typeface="Times New Roman" panose="02020603050405020304" pitchFamily="18" charset="0"/>
              </a:rPr>
              <a:t>E</a:t>
            </a:r>
            <a:r>
              <a:rPr lang="en-US" altLang="zh-CN" sz="4400" b="1" dirty="0">
                <a:latin typeface="Times New Roman" panose="02020603050405020304" pitchFamily="18" charset="0"/>
                <a:cs typeface="Times New Roman" panose="02020603050405020304" pitchFamily="18" charset="0"/>
              </a:rPr>
              <a:t>lectronics</a:t>
            </a:r>
            <a:r>
              <a:rPr lang="zh-TW" altLang="en-US" sz="4400" b="1" dirty="0">
                <a:latin typeface="Times New Roman" panose="02020603050405020304" pitchFamily="18" charset="0"/>
                <a:cs typeface="Times New Roman" panose="02020603050405020304" pitchFamily="18" charset="0"/>
              </a:rPr>
              <a:t> </a:t>
            </a:r>
            <a:r>
              <a:rPr lang="en-US" altLang="zh-CN" sz="4400" b="1" dirty="0">
                <a:solidFill>
                  <a:srgbClr val="A50021"/>
                </a:solidFill>
                <a:latin typeface="Times New Roman" panose="02020603050405020304" pitchFamily="18" charset="0"/>
                <a:cs typeface="Times New Roman" panose="02020603050405020304" pitchFamily="18" charset="0"/>
              </a:rPr>
              <a:t>E</a:t>
            </a:r>
            <a:r>
              <a:rPr lang="en-US" altLang="zh-CN" sz="4400" b="1" dirty="0">
                <a:latin typeface="Times New Roman" panose="02020603050405020304" pitchFamily="18" charset="0"/>
                <a:cs typeface="Times New Roman" panose="02020603050405020304" pitchFamily="18" charset="0"/>
              </a:rPr>
              <a:t>ngineers</a:t>
            </a:r>
            <a:endParaRPr lang="zh-CN" altLang="en-US" sz="4400" b="1" dirty="0">
              <a:latin typeface="Times New Roman" panose="02020603050405020304" pitchFamily="18" charset="0"/>
              <a:cs typeface="Times New Roman" panose="02020603050405020304" pitchFamily="18" charset="0"/>
            </a:endParaRPr>
          </a:p>
        </p:txBody>
      </p:sp>
      <p:sp>
        <p:nvSpPr>
          <p:cNvPr id="6" name="矩形 5"/>
          <p:cNvSpPr>
            <a:spLocks noChangeArrowheads="1"/>
          </p:cNvSpPr>
          <p:nvPr/>
        </p:nvSpPr>
        <p:spPr bwMode="auto">
          <a:xfrm>
            <a:off x="2590800" y="4648200"/>
            <a:ext cx="3877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r>
              <a:rPr lang="zh-TW" altLang="en-US" sz="3200" b="1" dirty="0">
                <a:latin typeface="微軟正黑體" panose="020B0604030504040204" pitchFamily="34" charset="-120"/>
                <a:ea typeface="微軟正黑體" panose="020B0604030504040204" pitchFamily="34" charset="-120"/>
              </a:rPr>
              <a:t>電機電子工程師學會</a:t>
            </a:r>
            <a:endParaRPr lang="zh-CN" altLang="en-US" sz="3200" dirty="0">
              <a:latin typeface="微軟正黑體" panose="020B0604030504040204" pitchFamily="34" charset="-120"/>
              <a:ea typeface="微軟正黑體" panose="020B0604030504040204" pitchFamily="34" charset="-120"/>
            </a:endParaRPr>
          </a:p>
        </p:txBody>
      </p:sp>
      <p:pic>
        <p:nvPicPr>
          <p:cNvPr id="7"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7734" y="6261486"/>
            <a:ext cx="1749191" cy="531248"/>
          </a:xfrm>
          <a:prstGeom prst="rect">
            <a:avLst/>
          </a:prstGeom>
        </p:spPr>
      </p:pic>
    </p:spTree>
    <p:custDataLst>
      <p:tags r:id="rId1"/>
    </p:custDataLst>
    <p:extLst>
      <p:ext uri="{BB962C8B-B14F-4D97-AF65-F5344CB8AC3E}">
        <p14:creationId xmlns:p14="http://schemas.microsoft.com/office/powerpoint/2010/main" val="40251901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E356AA1-7810-402F-A43F-1533A7560C1C}"/>
              </a:ext>
            </a:extLst>
          </p:cNvPr>
          <p:cNvPicPr>
            <a:picLocks noChangeAspect="1"/>
          </p:cNvPicPr>
          <p:nvPr/>
        </p:nvPicPr>
        <p:blipFill>
          <a:blip r:embed="rId2"/>
          <a:stretch>
            <a:fillRect/>
          </a:stretch>
        </p:blipFill>
        <p:spPr>
          <a:xfrm>
            <a:off x="370734" y="1025615"/>
            <a:ext cx="8267940" cy="4909019"/>
          </a:xfrm>
          <a:prstGeom prst="rect">
            <a:avLst/>
          </a:prstGeom>
        </p:spPr>
      </p:pic>
      <p:sp>
        <p:nvSpPr>
          <p:cNvPr id="56323" name="Text Box 22"/>
          <p:cNvSpPr txBox="1">
            <a:spLocks noChangeArrowheads="1"/>
          </p:cNvSpPr>
          <p:nvPr/>
        </p:nvSpPr>
        <p:spPr bwMode="auto">
          <a:xfrm>
            <a:off x="370734" y="366819"/>
            <a:ext cx="475138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期刊瀏覽</a:t>
            </a:r>
            <a:r>
              <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a:t>
            </a: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單篇文獻介紹</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a:p>
            <a:pPr>
              <a:spcBef>
                <a:spcPct val="50000"/>
              </a:spcBef>
            </a:pPr>
            <a:endParaRPr lang="en-US" altLang="zh-TW" sz="2000" b="1" dirty="0">
              <a:solidFill>
                <a:srgbClr val="C00000"/>
              </a:solidFill>
              <a:ea typeface="新細明體" panose="02020500000000000000" pitchFamily="18" charset="-120"/>
              <a:cs typeface="Arial Unicode MS" panose="020B0604020202020204" pitchFamily="34" charset="-128"/>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34" y="1140332"/>
            <a:ext cx="5957877" cy="4898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4"/>
          <p:cNvSpPr>
            <a:spLocks noChangeArrowheads="1"/>
          </p:cNvSpPr>
          <p:nvPr/>
        </p:nvSpPr>
        <p:spPr bwMode="auto">
          <a:xfrm>
            <a:off x="4262818" y="1671945"/>
            <a:ext cx="1303241"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chemeClr val="tx1"/>
                </a:solidFill>
                <a:ea typeface="微軟正黑體" panose="020B0604030504040204" pitchFamily="34" charset="-120"/>
              </a:rPr>
              <a:t>文章</a:t>
            </a:r>
            <a:r>
              <a:rPr lang="zh-TW" altLang="en-US" sz="2000" b="1" dirty="0">
                <a:ea typeface="微軟正黑體" panose="020B0604030504040204" pitchFamily="34" charset="-120"/>
              </a:rPr>
              <a:t>標題</a:t>
            </a:r>
            <a:endParaRPr lang="zh-TW" altLang="en-US" sz="2000" b="1" dirty="0">
              <a:solidFill>
                <a:schemeClr val="tx1"/>
              </a:solidFill>
              <a:ea typeface="微軟正黑體" panose="020B0604030504040204" pitchFamily="34" charset="-120"/>
            </a:endParaRPr>
          </a:p>
        </p:txBody>
      </p:sp>
      <p:pic>
        <p:nvPicPr>
          <p:cNvPr id="13" name="Picture 1">
            <a:extLst>
              <a:ext uri="{FF2B5EF4-FFF2-40B4-BE49-F238E27FC236}">
                <a16:creationId xmlns:a16="http://schemas.microsoft.com/office/drawing/2014/main" id="{CA6B92C0-6103-4033-8ABE-EF157D7E5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
        <p:nvSpPr>
          <p:cNvPr id="9" name="Text Box 14">
            <a:extLst>
              <a:ext uri="{FF2B5EF4-FFF2-40B4-BE49-F238E27FC236}">
                <a16:creationId xmlns:a16="http://schemas.microsoft.com/office/drawing/2014/main" id="{ED5AA559-017F-485C-B5CE-4F15CB7983E9}"/>
              </a:ext>
            </a:extLst>
          </p:cNvPr>
          <p:cNvSpPr>
            <a:spLocks noChangeArrowheads="1"/>
          </p:cNvSpPr>
          <p:nvPr/>
        </p:nvSpPr>
        <p:spPr bwMode="auto">
          <a:xfrm>
            <a:off x="2284854" y="2137919"/>
            <a:ext cx="1303241"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chemeClr val="tx1"/>
                </a:solidFill>
                <a:ea typeface="微軟正黑體" panose="020B0604030504040204" pitchFamily="34" charset="-120"/>
              </a:rPr>
              <a:t>文章摘要</a:t>
            </a:r>
          </a:p>
        </p:txBody>
      </p:sp>
      <p:sp>
        <p:nvSpPr>
          <p:cNvPr id="11" name="流程圖: 程序 10">
            <a:extLst>
              <a:ext uri="{FF2B5EF4-FFF2-40B4-BE49-F238E27FC236}">
                <a16:creationId xmlns:a16="http://schemas.microsoft.com/office/drawing/2014/main" id="{61D32B7D-5349-4159-823C-454C0A6312B9}"/>
              </a:ext>
            </a:extLst>
          </p:cNvPr>
          <p:cNvSpPr>
            <a:spLocks noChangeArrowheads="1"/>
          </p:cNvSpPr>
          <p:nvPr/>
        </p:nvSpPr>
        <p:spPr bwMode="auto">
          <a:xfrm>
            <a:off x="1624961" y="2754996"/>
            <a:ext cx="4703650" cy="2153887"/>
          </a:xfrm>
          <a:prstGeom prst="flowChartProcess">
            <a:avLst/>
          </a:prstGeom>
          <a:solidFill>
            <a:srgbClr val="FFCC99">
              <a:alpha val="25098"/>
            </a:srgbClr>
          </a:solidFill>
          <a:ln w="38100" algn="ctr">
            <a:solidFill>
              <a:srgbClr val="CC3300"/>
            </a:solidFill>
            <a:round/>
            <a:headEnd/>
            <a:tailEnd/>
          </a:ln>
        </p:spPr>
        <p:txBody>
          <a:bodyPr/>
          <a:lstStyle/>
          <a:p>
            <a:r>
              <a:rPr lang="zh-TW" altLang="en-US" sz="5400" b="1">
                <a:solidFill>
                  <a:srgbClr val="1C1C1C"/>
                </a:solidFill>
              </a:rPr>
              <a:t>     </a:t>
            </a:r>
          </a:p>
        </p:txBody>
      </p:sp>
      <p:sp>
        <p:nvSpPr>
          <p:cNvPr id="12" name="流程圖: 程序 11">
            <a:extLst>
              <a:ext uri="{FF2B5EF4-FFF2-40B4-BE49-F238E27FC236}">
                <a16:creationId xmlns:a16="http://schemas.microsoft.com/office/drawing/2014/main" id="{AD243EC7-4BB4-4419-973E-F33880619C65}"/>
              </a:ext>
            </a:extLst>
          </p:cNvPr>
          <p:cNvSpPr>
            <a:spLocks noChangeArrowheads="1"/>
          </p:cNvSpPr>
          <p:nvPr/>
        </p:nvSpPr>
        <p:spPr bwMode="auto">
          <a:xfrm>
            <a:off x="6550846" y="1140332"/>
            <a:ext cx="1991576" cy="2153887"/>
          </a:xfrm>
          <a:prstGeom prst="flowChartProcess">
            <a:avLst/>
          </a:prstGeom>
          <a:solidFill>
            <a:srgbClr val="FFCC99">
              <a:alpha val="25098"/>
            </a:srgbClr>
          </a:solidFill>
          <a:ln w="38100" algn="ctr">
            <a:solidFill>
              <a:srgbClr val="CC3300"/>
            </a:solidFill>
            <a:round/>
            <a:headEnd/>
            <a:tailEnd/>
          </a:ln>
        </p:spPr>
        <p:txBody>
          <a:bodyPr/>
          <a:lstStyle/>
          <a:p>
            <a:r>
              <a:rPr lang="zh-TW" altLang="en-US" sz="5400" b="1">
                <a:solidFill>
                  <a:srgbClr val="1C1C1C"/>
                </a:solidFill>
              </a:rPr>
              <a:t>     </a:t>
            </a:r>
          </a:p>
        </p:txBody>
      </p:sp>
      <p:sp>
        <p:nvSpPr>
          <p:cNvPr id="14" name="流程圖: 程序 13">
            <a:extLst>
              <a:ext uri="{FF2B5EF4-FFF2-40B4-BE49-F238E27FC236}">
                <a16:creationId xmlns:a16="http://schemas.microsoft.com/office/drawing/2014/main" id="{EA10D5B7-6F49-4517-8A78-31D4EA9058CB}"/>
              </a:ext>
            </a:extLst>
          </p:cNvPr>
          <p:cNvSpPr>
            <a:spLocks noChangeArrowheads="1"/>
          </p:cNvSpPr>
          <p:nvPr/>
        </p:nvSpPr>
        <p:spPr bwMode="auto">
          <a:xfrm>
            <a:off x="6550846" y="3294219"/>
            <a:ext cx="1991576" cy="2023739"/>
          </a:xfrm>
          <a:prstGeom prst="flowChartProcess">
            <a:avLst/>
          </a:prstGeom>
          <a:solidFill>
            <a:srgbClr val="FFCC99">
              <a:alpha val="25098"/>
            </a:srgbClr>
          </a:solidFill>
          <a:ln w="38100" algn="ctr">
            <a:solidFill>
              <a:srgbClr val="CC3300"/>
            </a:solidFill>
            <a:round/>
            <a:headEnd/>
            <a:tailEnd/>
          </a:ln>
        </p:spPr>
        <p:txBody>
          <a:bodyPr/>
          <a:lstStyle/>
          <a:p>
            <a:r>
              <a:rPr lang="zh-TW" altLang="en-US" sz="5400" b="1">
                <a:solidFill>
                  <a:srgbClr val="1C1C1C"/>
                </a:solidFill>
              </a:rPr>
              <a:t>     </a:t>
            </a:r>
          </a:p>
        </p:txBody>
      </p:sp>
      <p:sp>
        <p:nvSpPr>
          <p:cNvPr id="15" name="Text Box 14">
            <a:extLst>
              <a:ext uri="{FF2B5EF4-FFF2-40B4-BE49-F238E27FC236}">
                <a16:creationId xmlns:a16="http://schemas.microsoft.com/office/drawing/2014/main" id="{65282DFF-370B-466A-94B4-93988E8CE5A2}"/>
              </a:ext>
            </a:extLst>
          </p:cNvPr>
          <p:cNvSpPr>
            <a:spLocks noChangeArrowheads="1"/>
          </p:cNvSpPr>
          <p:nvPr/>
        </p:nvSpPr>
        <p:spPr bwMode="auto">
          <a:xfrm>
            <a:off x="6550846" y="689984"/>
            <a:ext cx="1811101"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ea typeface="微軟正黑體" panose="020B0604030504040204" pitchFamily="34" charset="-120"/>
              </a:rPr>
              <a:t>關聯文獻</a:t>
            </a:r>
            <a:endParaRPr lang="zh-TW" altLang="en-US" sz="2000" b="1" dirty="0">
              <a:solidFill>
                <a:schemeClr val="tx1"/>
              </a:solidFill>
              <a:ea typeface="微軟正黑體" panose="020B0604030504040204" pitchFamily="34" charset="-120"/>
            </a:endParaRPr>
          </a:p>
        </p:txBody>
      </p:sp>
      <p:cxnSp>
        <p:nvCxnSpPr>
          <p:cNvPr id="17" name="Straight Connector 29" descr="&#10;">
            <a:extLst>
              <a:ext uri="{FF2B5EF4-FFF2-40B4-BE49-F238E27FC236}">
                <a16:creationId xmlns:a16="http://schemas.microsoft.com/office/drawing/2014/main" id="{0E033325-61AC-4910-989C-C8D243B574FB}"/>
              </a:ext>
            </a:extLst>
          </p:cNvPr>
          <p:cNvCxnSpPr>
            <a:cxnSpLocks/>
          </p:cNvCxnSpPr>
          <p:nvPr/>
        </p:nvCxnSpPr>
        <p:spPr>
          <a:xfrm>
            <a:off x="3830433" y="1533620"/>
            <a:ext cx="420299" cy="27665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9" name="Straight Connector 29" descr="&#10;">
            <a:extLst>
              <a:ext uri="{FF2B5EF4-FFF2-40B4-BE49-F238E27FC236}">
                <a16:creationId xmlns:a16="http://schemas.microsoft.com/office/drawing/2014/main" id="{5E6A94BB-3588-4399-B443-F61C9BC6893D}"/>
              </a:ext>
            </a:extLst>
          </p:cNvPr>
          <p:cNvCxnSpPr>
            <a:cxnSpLocks/>
          </p:cNvCxnSpPr>
          <p:nvPr/>
        </p:nvCxnSpPr>
        <p:spPr>
          <a:xfrm flipV="1">
            <a:off x="2284854" y="2523624"/>
            <a:ext cx="1" cy="350036"/>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2" name="Text Box 14">
            <a:extLst>
              <a:ext uri="{FF2B5EF4-FFF2-40B4-BE49-F238E27FC236}">
                <a16:creationId xmlns:a16="http://schemas.microsoft.com/office/drawing/2014/main" id="{1E2C7099-ABB4-4FBE-A204-F5561B691C09}"/>
              </a:ext>
            </a:extLst>
          </p:cNvPr>
          <p:cNvSpPr>
            <a:spLocks noChangeArrowheads="1"/>
          </p:cNvSpPr>
          <p:nvPr/>
        </p:nvSpPr>
        <p:spPr bwMode="auto">
          <a:xfrm>
            <a:off x="6550846" y="3144402"/>
            <a:ext cx="1991576"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ea typeface="微軟正黑體" panose="020B0604030504040204" pitchFamily="34" charset="-120"/>
              </a:rPr>
              <a:t>專利文獻資訊</a:t>
            </a:r>
            <a:endParaRPr lang="zh-TW" altLang="en-US" sz="2000" b="1" dirty="0">
              <a:solidFill>
                <a:schemeClr val="tx1"/>
              </a:solidFill>
              <a:ea typeface="微軟正黑體" panose="020B0604030504040204" pitchFamily="34" charset="-120"/>
            </a:endParaRPr>
          </a:p>
        </p:txBody>
      </p:sp>
    </p:spTree>
    <p:extLst>
      <p:ext uri="{BB962C8B-B14F-4D97-AF65-F5344CB8AC3E}">
        <p14:creationId xmlns:p14="http://schemas.microsoft.com/office/powerpoint/2010/main" val="231017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4" grpId="0" animBg="1"/>
      <p:bldP spid="15"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向左箭號 7"/>
          <p:cNvSpPr>
            <a:spLocks noChangeArrowheads="1"/>
          </p:cNvSpPr>
          <p:nvPr/>
        </p:nvSpPr>
        <p:spPr bwMode="auto">
          <a:xfrm>
            <a:off x="3109995" y="1793492"/>
            <a:ext cx="1184821" cy="360363"/>
          </a:xfrm>
          <a:prstGeom prst="leftArrow">
            <a:avLst>
              <a:gd name="adj1" fmla="val 50000"/>
              <a:gd name="adj2" fmla="val 49985"/>
            </a:avLst>
          </a:prstGeom>
          <a:solidFill>
            <a:srgbClr val="FF0000"/>
          </a:solidFill>
          <a:ln w="9525" algn="ctr">
            <a:solidFill>
              <a:srgbClr val="FF0000"/>
            </a:solidFill>
            <a:round/>
            <a:headEnd/>
            <a:tailEnd/>
          </a:ln>
        </p:spPr>
        <p:txBody>
          <a:bodyPr/>
          <a:lstStyle/>
          <a:p>
            <a:endParaRPr lang="zh-TW" altLang="en-US"/>
          </a:p>
        </p:txBody>
      </p:sp>
      <p:pic>
        <p:nvPicPr>
          <p:cNvPr id="2" name="圖片 1">
            <a:extLst>
              <a:ext uri="{FF2B5EF4-FFF2-40B4-BE49-F238E27FC236}">
                <a16:creationId xmlns:a16="http://schemas.microsoft.com/office/drawing/2014/main" id="{A5AEEE1C-320D-41AF-A74B-08CA05680574}"/>
              </a:ext>
            </a:extLst>
          </p:cNvPr>
          <p:cNvPicPr>
            <a:picLocks noChangeAspect="1"/>
          </p:cNvPicPr>
          <p:nvPr/>
        </p:nvPicPr>
        <p:blipFill>
          <a:blip r:embed="rId3"/>
          <a:stretch>
            <a:fillRect/>
          </a:stretch>
        </p:blipFill>
        <p:spPr>
          <a:xfrm>
            <a:off x="421105" y="944385"/>
            <a:ext cx="8193506" cy="4890932"/>
          </a:xfrm>
          <a:prstGeom prst="rect">
            <a:avLst/>
          </a:prstGeom>
        </p:spPr>
      </p:pic>
      <p:pic>
        <p:nvPicPr>
          <p:cNvPr id="3" name="圖片 2">
            <a:extLst>
              <a:ext uri="{FF2B5EF4-FFF2-40B4-BE49-F238E27FC236}">
                <a16:creationId xmlns:a16="http://schemas.microsoft.com/office/drawing/2014/main" id="{72C1ED44-A9DB-47C5-B530-B5C3F1759857}"/>
              </a:ext>
            </a:extLst>
          </p:cNvPr>
          <p:cNvPicPr>
            <a:picLocks noChangeAspect="1"/>
          </p:cNvPicPr>
          <p:nvPr/>
        </p:nvPicPr>
        <p:blipFill>
          <a:blip r:embed="rId4"/>
          <a:stretch>
            <a:fillRect/>
          </a:stretch>
        </p:blipFill>
        <p:spPr>
          <a:xfrm>
            <a:off x="2123762" y="842546"/>
            <a:ext cx="5534025" cy="3457575"/>
          </a:xfrm>
          <a:prstGeom prst="rect">
            <a:avLst/>
          </a:prstGeom>
        </p:spPr>
      </p:pic>
      <p:pic>
        <p:nvPicPr>
          <p:cNvPr id="4" name="圖片 3">
            <a:extLst>
              <a:ext uri="{FF2B5EF4-FFF2-40B4-BE49-F238E27FC236}">
                <a16:creationId xmlns:a16="http://schemas.microsoft.com/office/drawing/2014/main" id="{5F524047-A8CA-42D4-9E22-7014CC542FEF}"/>
              </a:ext>
            </a:extLst>
          </p:cNvPr>
          <p:cNvPicPr>
            <a:picLocks noChangeAspect="1"/>
          </p:cNvPicPr>
          <p:nvPr/>
        </p:nvPicPr>
        <p:blipFill>
          <a:blip r:embed="rId5"/>
          <a:stretch>
            <a:fillRect/>
          </a:stretch>
        </p:blipFill>
        <p:spPr>
          <a:xfrm>
            <a:off x="2123763" y="868830"/>
            <a:ext cx="6571552" cy="5044785"/>
          </a:xfrm>
          <a:prstGeom prst="rect">
            <a:avLst/>
          </a:prstGeom>
        </p:spPr>
      </p:pic>
      <p:sp>
        <p:nvSpPr>
          <p:cNvPr id="9" name="流程圖: 程序 8"/>
          <p:cNvSpPr>
            <a:spLocks noChangeArrowheads="1"/>
          </p:cNvSpPr>
          <p:nvPr/>
        </p:nvSpPr>
        <p:spPr bwMode="auto">
          <a:xfrm>
            <a:off x="448685" y="4612537"/>
            <a:ext cx="927653" cy="260099"/>
          </a:xfrm>
          <a:prstGeom prst="flowChartProcess">
            <a:avLst/>
          </a:prstGeom>
          <a:solidFill>
            <a:srgbClr val="FFCC99">
              <a:alpha val="25098"/>
            </a:srgbClr>
          </a:solidFill>
          <a:ln w="38100" algn="ctr">
            <a:solidFill>
              <a:srgbClr val="CC3300"/>
            </a:solidFill>
            <a:round/>
            <a:headEnd/>
            <a:tailEnd/>
          </a:ln>
        </p:spPr>
        <p:txBody>
          <a:bodyPr/>
          <a:lstStyle/>
          <a:p>
            <a:r>
              <a:rPr lang="zh-TW" altLang="en-US" sz="5400" b="1">
                <a:solidFill>
                  <a:srgbClr val="1C1C1C"/>
                </a:solidFill>
              </a:rPr>
              <a:t>     </a:t>
            </a:r>
          </a:p>
        </p:txBody>
      </p:sp>
      <p:sp>
        <p:nvSpPr>
          <p:cNvPr id="56323" name="Text Box 22"/>
          <p:cNvSpPr txBox="1">
            <a:spLocks noChangeArrowheads="1"/>
          </p:cNvSpPr>
          <p:nvPr/>
        </p:nvSpPr>
        <p:spPr bwMode="auto">
          <a:xfrm>
            <a:off x="324518" y="359610"/>
            <a:ext cx="55709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期刊雜誌瀏覽</a:t>
            </a:r>
            <a:r>
              <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a:t>
            </a:r>
            <a:r>
              <a:rPr lang="en-US" altLang="zh-TW" sz="3200" b="1" dirty="0">
                <a:solidFill>
                  <a:srgbClr val="C00000"/>
                </a:solidFill>
                <a:latin typeface="Arial" panose="020B0604020202020204" pitchFamily="34" charset="0"/>
                <a:ea typeface="微軟正黑體" panose="020B0604030504040204" pitchFamily="34" charset="-120"/>
                <a:cs typeface="Arial" panose="020B0604020202020204" pitchFamily="34" charset="0"/>
              </a:rPr>
              <a:t>Citation Map</a:t>
            </a:r>
          </a:p>
        </p:txBody>
      </p:sp>
      <p:pic>
        <p:nvPicPr>
          <p:cNvPr id="10" name="Picture 1">
            <a:extLst>
              <a:ext uri="{FF2B5EF4-FFF2-40B4-BE49-F238E27FC236}">
                <a16:creationId xmlns:a16="http://schemas.microsoft.com/office/drawing/2014/main" id="{789BFED4-B637-44B6-87B6-45543AE63C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
        <p:nvSpPr>
          <p:cNvPr id="13" name="Text Box 14">
            <a:extLst>
              <a:ext uri="{FF2B5EF4-FFF2-40B4-BE49-F238E27FC236}">
                <a16:creationId xmlns:a16="http://schemas.microsoft.com/office/drawing/2014/main" id="{11BEDB28-E2E6-4A7C-83B3-3BCA182A108E}"/>
              </a:ext>
            </a:extLst>
          </p:cNvPr>
          <p:cNvSpPr>
            <a:spLocks noChangeArrowheads="1"/>
          </p:cNvSpPr>
          <p:nvPr/>
        </p:nvSpPr>
        <p:spPr bwMode="auto">
          <a:xfrm>
            <a:off x="2611888" y="2055639"/>
            <a:ext cx="3070353"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ea typeface="微軟正黑體" panose="020B0604030504040204" pitchFamily="34" charset="-120"/>
              </a:rPr>
              <a:t>查看本文所引用的文獻</a:t>
            </a:r>
            <a:endParaRPr lang="zh-TW" altLang="en-US" sz="2000" b="1" dirty="0">
              <a:solidFill>
                <a:schemeClr val="tx1"/>
              </a:solidFill>
              <a:ea typeface="微軟正黑體" panose="020B0604030504040204" pitchFamily="34" charset="-120"/>
            </a:endParaRPr>
          </a:p>
        </p:txBody>
      </p:sp>
      <p:sp>
        <p:nvSpPr>
          <p:cNvPr id="14" name="Text Box 14">
            <a:extLst>
              <a:ext uri="{FF2B5EF4-FFF2-40B4-BE49-F238E27FC236}">
                <a16:creationId xmlns:a16="http://schemas.microsoft.com/office/drawing/2014/main" id="{F9CC7245-8ED3-4388-AA76-34947C2C3A42}"/>
              </a:ext>
            </a:extLst>
          </p:cNvPr>
          <p:cNvSpPr>
            <a:spLocks noChangeArrowheads="1"/>
          </p:cNvSpPr>
          <p:nvPr/>
        </p:nvSpPr>
        <p:spPr bwMode="auto">
          <a:xfrm>
            <a:off x="5973879" y="2018886"/>
            <a:ext cx="2734686"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ea typeface="微軟正黑體" panose="020B0604030504040204" pitchFamily="34" charset="-120"/>
              </a:rPr>
              <a:t>後續引用本文的文獻</a:t>
            </a:r>
            <a:endParaRPr lang="zh-TW" altLang="en-US" sz="2000" b="1" dirty="0">
              <a:solidFill>
                <a:schemeClr val="tx1"/>
              </a:solidFill>
              <a:ea typeface="微軟正黑體" panose="020B0604030504040204" pitchFamily="34" charset="-120"/>
            </a:endParaRPr>
          </a:p>
        </p:txBody>
      </p:sp>
      <p:cxnSp>
        <p:nvCxnSpPr>
          <p:cNvPr id="15" name="Straight Connector 29" descr="&#10;">
            <a:extLst>
              <a:ext uri="{FF2B5EF4-FFF2-40B4-BE49-F238E27FC236}">
                <a16:creationId xmlns:a16="http://schemas.microsoft.com/office/drawing/2014/main" id="{42B5D3E9-C36B-47DF-8768-6D41901A364E}"/>
              </a:ext>
            </a:extLst>
          </p:cNvPr>
          <p:cNvCxnSpPr>
            <a:cxnSpLocks/>
          </p:cNvCxnSpPr>
          <p:nvPr/>
        </p:nvCxnSpPr>
        <p:spPr>
          <a:xfrm flipV="1">
            <a:off x="4572000" y="2455749"/>
            <a:ext cx="0" cy="559306"/>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7" name="Straight Connector 29" descr="&#10;">
            <a:extLst>
              <a:ext uri="{FF2B5EF4-FFF2-40B4-BE49-F238E27FC236}">
                <a16:creationId xmlns:a16="http://schemas.microsoft.com/office/drawing/2014/main" id="{6B8A498E-2238-4F45-927A-2C69FCCEC020}"/>
              </a:ext>
            </a:extLst>
          </p:cNvPr>
          <p:cNvCxnSpPr>
            <a:cxnSpLocks/>
          </p:cNvCxnSpPr>
          <p:nvPr/>
        </p:nvCxnSpPr>
        <p:spPr>
          <a:xfrm flipV="1">
            <a:off x="7678510" y="2418996"/>
            <a:ext cx="0" cy="612962"/>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6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6660F82-A72B-4006-B426-333D7DC4F036}"/>
              </a:ext>
            </a:extLst>
          </p:cNvPr>
          <p:cNvPicPr>
            <a:picLocks noChangeAspect="1"/>
          </p:cNvPicPr>
          <p:nvPr/>
        </p:nvPicPr>
        <p:blipFill>
          <a:blip r:embed="rId3"/>
          <a:stretch>
            <a:fillRect/>
          </a:stretch>
        </p:blipFill>
        <p:spPr>
          <a:xfrm>
            <a:off x="523875" y="926179"/>
            <a:ext cx="8096250" cy="5441284"/>
          </a:xfrm>
          <a:prstGeom prst="rect">
            <a:avLst/>
          </a:prstGeom>
        </p:spPr>
      </p:pic>
      <p:sp>
        <p:nvSpPr>
          <p:cNvPr id="56323" name="Text Box 22"/>
          <p:cNvSpPr txBox="1">
            <a:spLocks noChangeArrowheads="1"/>
          </p:cNvSpPr>
          <p:nvPr/>
        </p:nvSpPr>
        <p:spPr bwMode="auto">
          <a:xfrm>
            <a:off x="523875" y="369987"/>
            <a:ext cx="47513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期刊常用功能</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sp>
        <p:nvSpPr>
          <p:cNvPr id="13" name="Text Box 14"/>
          <p:cNvSpPr>
            <a:spLocks noChangeArrowheads="1"/>
          </p:cNvSpPr>
          <p:nvPr/>
        </p:nvSpPr>
        <p:spPr bwMode="auto">
          <a:xfrm>
            <a:off x="5525562" y="2563945"/>
            <a:ext cx="1529968" cy="400110"/>
          </a:xfrm>
          <a:prstGeom prst="wedgeRectCallout">
            <a:avLst>
              <a:gd name="adj1" fmla="val -47824"/>
              <a:gd name="adj2" fmla="val 29483"/>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chemeClr val="tx1"/>
                </a:solidFill>
                <a:ea typeface="微軟正黑體" panose="020B0604030504040204" pitchFamily="34" charset="-120"/>
              </a:rPr>
              <a:t>下載</a:t>
            </a:r>
            <a:r>
              <a:rPr lang="en-US" altLang="zh-TW" sz="2000" b="1" dirty="0">
                <a:solidFill>
                  <a:schemeClr val="tx1"/>
                </a:solidFill>
                <a:ea typeface="微軟正黑體" panose="020B0604030504040204" pitchFamily="34" charset="-120"/>
              </a:rPr>
              <a:t>Citation</a:t>
            </a:r>
            <a:endParaRPr lang="zh-TW" altLang="en-US" sz="2000" b="1" dirty="0">
              <a:solidFill>
                <a:schemeClr val="tx1"/>
              </a:solidFill>
              <a:ea typeface="微軟正黑體" panose="020B0604030504040204" pitchFamily="34" charset="-120"/>
            </a:endParaRPr>
          </a:p>
        </p:txBody>
      </p:sp>
      <p:pic>
        <p:nvPicPr>
          <p:cNvPr id="9" name="Picture 1">
            <a:extLst>
              <a:ext uri="{FF2B5EF4-FFF2-40B4-BE49-F238E27FC236}">
                <a16:creationId xmlns:a16="http://schemas.microsoft.com/office/drawing/2014/main" id="{524F65EA-6AA0-469D-9AA1-D6311F305F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cxnSp>
        <p:nvCxnSpPr>
          <p:cNvPr id="14" name="Straight Connector 29" descr="&#10;">
            <a:extLst>
              <a:ext uri="{FF2B5EF4-FFF2-40B4-BE49-F238E27FC236}">
                <a16:creationId xmlns:a16="http://schemas.microsoft.com/office/drawing/2014/main" id="{B652819A-5202-40D8-9499-B71740252341}"/>
              </a:ext>
            </a:extLst>
          </p:cNvPr>
          <p:cNvCxnSpPr>
            <a:cxnSpLocks/>
          </p:cNvCxnSpPr>
          <p:nvPr/>
        </p:nvCxnSpPr>
        <p:spPr>
          <a:xfrm flipV="1">
            <a:off x="5701004" y="1774097"/>
            <a:ext cx="1" cy="303405"/>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7" name="Text Box 14">
            <a:extLst>
              <a:ext uri="{FF2B5EF4-FFF2-40B4-BE49-F238E27FC236}">
                <a16:creationId xmlns:a16="http://schemas.microsoft.com/office/drawing/2014/main" id="{7DDC734E-9A41-405C-B863-6FFDABF3F830}"/>
              </a:ext>
            </a:extLst>
          </p:cNvPr>
          <p:cNvSpPr>
            <a:spLocks noChangeArrowheads="1"/>
          </p:cNvSpPr>
          <p:nvPr/>
        </p:nvSpPr>
        <p:spPr bwMode="auto">
          <a:xfrm>
            <a:off x="4730000" y="1434686"/>
            <a:ext cx="1129089" cy="400110"/>
          </a:xfrm>
          <a:prstGeom prst="wedgeRectCallout">
            <a:avLst>
              <a:gd name="adj1" fmla="val -47824"/>
              <a:gd name="adj2" fmla="val 29483"/>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en-US" altLang="zh-TW" sz="2000" b="1" dirty="0">
                <a:solidFill>
                  <a:schemeClr val="tx1"/>
                </a:solidFill>
                <a:ea typeface="微軟正黑體" panose="020B0604030504040204" pitchFamily="34" charset="-120"/>
              </a:rPr>
              <a:t>PDF</a:t>
            </a:r>
            <a:r>
              <a:rPr lang="zh-TW" altLang="en-US" sz="2000" b="1" dirty="0">
                <a:solidFill>
                  <a:schemeClr val="tx1"/>
                </a:solidFill>
                <a:ea typeface="微軟正黑體" panose="020B0604030504040204" pitchFamily="34" charset="-120"/>
              </a:rPr>
              <a:t>下載</a:t>
            </a:r>
          </a:p>
        </p:txBody>
      </p:sp>
      <p:cxnSp>
        <p:nvCxnSpPr>
          <p:cNvPr id="19" name="Straight Connector 29" descr="&#10;">
            <a:extLst>
              <a:ext uri="{FF2B5EF4-FFF2-40B4-BE49-F238E27FC236}">
                <a16:creationId xmlns:a16="http://schemas.microsoft.com/office/drawing/2014/main" id="{46154380-5D1F-4E1E-8BFA-10A37A913B6B}"/>
              </a:ext>
            </a:extLst>
          </p:cNvPr>
          <p:cNvCxnSpPr>
            <a:cxnSpLocks/>
          </p:cNvCxnSpPr>
          <p:nvPr/>
        </p:nvCxnSpPr>
        <p:spPr>
          <a:xfrm>
            <a:off x="6153548" y="2379763"/>
            <a:ext cx="0" cy="175859"/>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2" name="Text Box 14">
            <a:extLst>
              <a:ext uri="{FF2B5EF4-FFF2-40B4-BE49-F238E27FC236}">
                <a16:creationId xmlns:a16="http://schemas.microsoft.com/office/drawing/2014/main" id="{7FDAD375-6382-4C04-816C-C563A247C0F1}"/>
              </a:ext>
            </a:extLst>
          </p:cNvPr>
          <p:cNvSpPr>
            <a:spLocks noChangeArrowheads="1"/>
          </p:cNvSpPr>
          <p:nvPr/>
        </p:nvSpPr>
        <p:spPr bwMode="auto">
          <a:xfrm>
            <a:off x="6832993" y="1434686"/>
            <a:ext cx="1877863" cy="400110"/>
          </a:xfrm>
          <a:prstGeom prst="wedgeRectCallout">
            <a:avLst>
              <a:gd name="adj1" fmla="val -47824"/>
              <a:gd name="adj2" fmla="val 29483"/>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en-US" altLang="zh-TW" sz="2000" b="1" dirty="0">
                <a:ea typeface="微軟正黑體" panose="020B0604030504040204" pitchFamily="34" charset="-120"/>
              </a:rPr>
              <a:t>Email </a:t>
            </a:r>
            <a:r>
              <a:rPr lang="zh-TW" altLang="en-US" sz="2000" b="1" dirty="0">
                <a:ea typeface="微軟正黑體" panose="020B0604030504040204" pitchFamily="34" charset="-120"/>
              </a:rPr>
              <a:t>本文鏈結</a:t>
            </a:r>
            <a:endParaRPr lang="zh-TW" altLang="en-US" sz="2000" b="1" dirty="0">
              <a:solidFill>
                <a:schemeClr val="tx1"/>
              </a:solidFill>
              <a:ea typeface="微軟正黑體" panose="020B0604030504040204" pitchFamily="34" charset="-120"/>
            </a:endParaRPr>
          </a:p>
        </p:txBody>
      </p:sp>
      <p:cxnSp>
        <p:nvCxnSpPr>
          <p:cNvPr id="23" name="Straight Connector 29" descr="&#10;">
            <a:extLst>
              <a:ext uri="{FF2B5EF4-FFF2-40B4-BE49-F238E27FC236}">
                <a16:creationId xmlns:a16="http://schemas.microsoft.com/office/drawing/2014/main" id="{ECC359FA-99B5-4095-A98A-582751B41538}"/>
              </a:ext>
            </a:extLst>
          </p:cNvPr>
          <p:cNvCxnSpPr>
            <a:cxnSpLocks/>
          </p:cNvCxnSpPr>
          <p:nvPr/>
        </p:nvCxnSpPr>
        <p:spPr>
          <a:xfrm flipV="1">
            <a:off x="6936615" y="1834796"/>
            <a:ext cx="0" cy="266712"/>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475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A7B5DB1-FA0E-4B41-B030-4363E8B7CE1C}"/>
              </a:ext>
            </a:extLst>
          </p:cNvPr>
          <p:cNvPicPr>
            <a:picLocks noChangeAspect="1"/>
          </p:cNvPicPr>
          <p:nvPr/>
        </p:nvPicPr>
        <p:blipFill>
          <a:blip r:embed="rId3"/>
          <a:stretch>
            <a:fillRect/>
          </a:stretch>
        </p:blipFill>
        <p:spPr>
          <a:xfrm>
            <a:off x="445168" y="1118937"/>
            <a:ext cx="8161559" cy="4680284"/>
          </a:xfrm>
          <a:prstGeom prst="rect">
            <a:avLst/>
          </a:prstGeom>
        </p:spPr>
      </p:pic>
      <p:sp>
        <p:nvSpPr>
          <p:cNvPr id="58371" name="Text Box 22"/>
          <p:cNvSpPr txBox="1">
            <a:spLocks noChangeArrowheads="1"/>
          </p:cNvSpPr>
          <p:nvPr/>
        </p:nvSpPr>
        <p:spPr bwMode="auto">
          <a:xfrm>
            <a:off x="323850" y="450850"/>
            <a:ext cx="31686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2. </a:t>
            </a: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會議論文瀏覽</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sp>
        <p:nvSpPr>
          <p:cNvPr id="11" name="矩形 10"/>
          <p:cNvSpPr/>
          <p:nvPr/>
        </p:nvSpPr>
        <p:spPr>
          <a:xfrm>
            <a:off x="7279105" y="1868772"/>
            <a:ext cx="1153783" cy="400110"/>
          </a:xfrm>
          <a:prstGeom prst="rect">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
        <p:nvSpPr>
          <p:cNvPr id="14" name="Text Box 14"/>
          <p:cNvSpPr>
            <a:spLocks noChangeArrowheads="1"/>
          </p:cNvSpPr>
          <p:nvPr/>
        </p:nvSpPr>
        <p:spPr bwMode="auto">
          <a:xfrm>
            <a:off x="2579063" y="1322867"/>
            <a:ext cx="1744759" cy="400110"/>
          </a:xfrm>
          <a:prstGeom prst="wedgeRectCallout">
            <a:avLst>
              <a:gd name="adj1" fmla="val -47413"/>
              <a:gd name="adj2" fmla="val 27172"/>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rgbClr val="000000"/>
                </a:solidFill>
                <a:latin typeface="微軟正黑體" panose="020B0604030504040204" pitchFamily="34" charset="-120"/>
                <a:ea typeface="微軟正黑體" panose="020B0604030504040204" pitchFamily="34" charset="-120"/>
              </a:rPr>
              <a:t>主題領域查詢</a:t>
            </a:r>
            <a:endParaRPr lang="zh-TW" altLang="en-US" sz="2000" b="1" dirty="0">
              <a:solidFill>
                <a:schemeClr val="tx1"/>
              </a:solidFill>
              <a:ea typeface="微軟正黑體" panose="020B0604030504040204" pitchFamily="34" charset="-120"/>
            </a:endParaRPr>
          </a:p>
        </p:txBody>
      </p:sp>
      <p:sp>
        <p:nvSpPr>
          <p:cNvPr id="16" name="Text Box 14"/>
          <p:cNvSpPr>
            <a:spLocks noChangeArrowheads="1"/>
          </p:cNvSpPr>
          <p:nvPr/>
        </p:nvSpPr>
        <p:spPr bwMode="auto">
          <a:xfrm>
            <a:off x="2169984" y="2873997"/>
            <a:ext cx="2502084" cy="400110"/>
          </a:xfrm>
          <a:prstGeom prst="wedgeRectCallout">
            <a:avLst>
              <a:gd name="adj1" fmla="val -13829"/>
              <a:gd name="adj2" fmla="val -3597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rgbClr val="000000"/>
                </a:solidFill>
                <a:latin typeface="微軟正黑體" panose="020B0604030504040204" pitchFamily="34" charset="-120"/>
                <a:ea typeface="微軟正黑體" panose="020B0604030504040204" pitchFamily="34" charset="-120"/>
              </a:rPr>
              <a:t>依開頭字母順序查詢</a:t>
            </a:r>
          </a:p>
        </p:txBody>
      </p:sp>
      <p:sp>
        <p:nvSpPr>
          <p:cNvPr id="17" name="Text Box 14"/>
          <p:cNvSpPr>
            <a:spLocks noChangeArrowheads="1"/>
          </p:cNvSpPr>
          <p:nvPr/>
        </p:nvSpPr>
        <p:spPr bwMode="auto">
          <a:xfrm>
            <a:off x="4576393" y="1413010"/>
            <a:ext cx="3256688" cy="400110"/>
          </a:xfrm>
          <a:prstGeom prst="wedgeRectCallout">
            <a:avLst>
              <a:gd name="adj1" fmla="val -10534"/>
              <a:gd name="adj2" fmla="val -41991"/>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rgbClr val="000000"/>
                </a:solidFill>
                <a:latin typeface="微軟正黑體" panose="020B0604030504040204" pitchFamily="34" charset="-120"/>
                <a:ea typeface="微軟正黑體" panose="020B0604030504040204" pitchFamily="34" charset="-120"/>
              </a:rPr>
              <a:t>在檢索欄位輸入關鍵字查詢</a:t>
            </a:r>
          </a:p>
        </p:txBody>
      </p:sp>
      <p:pic>
        <p:nvPicPr>
          <p:cNvPr id="15" name="Picture 1">
            <a:extLst>
              <a:ext uri="{FF2B5EF4-FFF2-40B4-BE49-F238E27FC236}">
                <a16:creationId xmlns:a16="http://schemas.microsoft.com/office/drawing/2014/main" id="{20A83C27-9880-42BD-9DFC-CB4552CCC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cxnSp>
        <p:nvCxnSpPr>
          <p:cNvPr id="19" name="Straight Connector 29" descr="&#10;">
            <a:extLst>
              <a:ext uri="{FF2B5EF4-FFF2-40B4-BE49-F238E27FC236}">
                <a16:creationId xmlns:a16="http://schemas.microsoft.com/office/drawing/2014/main" id="{288542D6-5532-4F47-A711-98589D93117B}"/>
              </a:ext>
            </a:extLst>
          </p:cNvPr>
          <p:cNvCxnSpPr>
            <a:cxnSpLocks/>
            <a:endCxn id="14" idx="1"/>
          </p:cNvCxnSpPr>
          <p:nvPr/>
        </p:nvCxnSpPr>
        <p:spPr>
          <a:xfrm flipV="1">
            <a:off x="1908175" y="1522922"/>
            <a:ext cx="670888" cy="213968"/>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0" name="Straight Connector 29" descr="&#10;">
            <a:extLst>
              <a:ext uri="{FF2B5EF4-FFF2-40B4-BE49-F238E27FC236}">
                <a16:creationId xmlns:a16="http://schemas.microsoft.com/office/drawing/2014/main" id="{DAD9BA71-C4D7-491A-AE31-DF42FFE969DE}"/>
              </a:ext>
            </a:extLst>
          </p:cNvPr>
          <p:cNvCxnSpPr>
            <a:cxnSpLocks/>
          </p:cNvCxnSpPr>
          <p:nvPr/>
        </p:nvCxnSpPr>
        <p:spPr>
          <a:xfrm flipV="1">
            <a:off x="3509275" y="1736890"/>
            <a:ext cx="1016672" cy="331937"/>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1" name="Straight Connector 29" descr="&#10;">
            <a:extLst>
              <a:ext uri="{FF2B5EF4-FFF2-40B4-BE49-F238E27FC236}">
                <a16:creationId xmlns:a16="http://schemas.microsoft.com/office/drawing/2014/main" id="{72896998-A745-4D4F-940E-05D90AC7D713}"/>
              </a:ext>
            </a:extLst>
          </p:cNvPr>
          <p:cNvCxnSpPr>
            <a:cxnSpLocks/>
          </p:cNvCxnSpPr>
          <p:nvPr/>
        </p:nvCxnSpPr>
        <p:spPr>
          <a:xfrm>
            <a:off x="1389687" y="2443153"/>
            <a:ext cx="853932" cy="60659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2" name="Text Box 14">
            <a:extLst>
              <a:ext uri="{FF2B5EF4-FFF2-40B4-BE49-F238E27FC236}">
                <a16:creationId xmlns:a16="http://schemas.microsoft.com/office/drawing/2014/main" id="{9C728F94-CC48-46B8-9006-9246F0719F1F}"/>
              </a:ext>
            </a:extLst>
          </p:cNvPr>
          <p:cNvSpPr>
            <a:spLocks noChangeArrowheads="1"/>
          </p:cNvSpPr>
          <p:nvPr/>
        </p:nvSpPr>
        <p:spPr bwMode="auto">
          <a:xfrm>
            <a:off x="6284943" y="2514681"/>
            <a:ext cx="2321784" cy="400110"/>
          </a:xfrm>
          <a:prstGeom prst="wedgeRectCallout">
            <a:avLst>
              <a:gd name="adj1" fmla="val -13829"/>
              <a:gd name="adj2" fmla="val -3597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rgbClr val="000000"/>
                </a:solidFill>
                <a:latin typeface="微軟正黑體" panose="020B0604030504040204" pitchFamily="34" charset="-120"/>
                <a:ea typeface="微軟正黑體" panose="020B0604030504040204" pitchFamily="34" charset="-120"/>
              </a:rPr>
              <a:t>所有會議論文清單</a:t>
            </a:r>
          </a:p>
        </p:txBody>
      </p:sp>
      <p:cxnSp>
        <p:nvCxnSpPr>
          <p:cNvPr id="23" name="Straight Connector 29" descr="&#10;">
            <a:extLst>
              <a:ext uri="{FF2B5EF4-FFF2-40B4-BE49-F238E27FC236}">
                <a16:creationId xmlns:a16="http://schemas.microsoft.com/office/drawing/2014/main" id="{65B8F596-05F7-4A18-82AB-BF94135E0ECA}"/>
              </a:ext>
            </a:extLst>
          </p:cNvPr>
          <p:cNvCxnSpPr>
            <a:cxnSpLocks/>
          </p:cNvCxnSpPr>
          <p:nvPr/>
        </p:nvCxnSpPr>
        <p:spPr>
          <a:xfrm>
            <a:off x="7539608" y="2068827"/>
            <a:ext cx="0" cy="445854"/>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075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EB55F92-3898-4A3F-BA69-3DE2EFE1020E}"/>
              </a:ext>
            </a:extLst>
          </p:cNvPr>
          <p:cNvPicPr>
            <a:picLocks noChangeAspect="1"/>
          </p:cNvPicPr>
          <p:nvPr/>
        </p:nvPicPr>
        <p:blipFill>
          <a:blip r:embed="rId3"/>
          <a:stretch>
            <a:fillRect/>
          </a:stretch>
        </p:blipFill>
        <p:spPr>
          <a:xfrm>
            <a:off x="505326" y="1558636"/>
            <a:ext cx="8298848" cy="4372932"/>
          </a:xfrm>
          <a:prstGeom prst="rect">
            <a:avLst/>
          </a:prstGeom>
        </p:spPr>
      </p:pic>
      <p:sp>
        <p:nvSpPr>
          <p:cNvPr id="63491" name="Text Box 22"/>
          <p:cNvSpPr txBox="1">
            <a:spLocks noChangeArrowheads="1"/>
          </p:cNvSpPr>
          <p:nvPr/>
        </p:nvSpPr>
        <p:spPr bwMode="auto">
          <a:xfrm>
            <a:off x="323850" y="45085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3. </a:t>
            </a: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標準瀏覽</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sp>
        <p:nvSpPr>
          <p:cNvPr id="12" name="矩形圖說文字 11"/>
          <p:cNvSpPr>
            <a:spLocks noChangeArrowheads="1"/>
          </p:cNvSpPr>
          <p:nvPr/>
        </p:nvSpPr>
        <p:spPr bwMode="auto">
          <a:xfrm>
            <a:off x="3214437" y="2492513"/>
            <a:ext cx="1962567" cy="472515"/>
          </a:xfrm>
          <a:prstGeom prst="wedgeRectCallout">
            <a:avLst>
              <a:gd name="adj1" fmla="val -33707"/>
              <a:gd name="adj2" fmla="val 18055"/>
            </a:avLst>
          </a:prstGeom>
          <a:solidFill>
            <a:schemeClr val="accent2">
              <a:lumMod val="40000"/>
              <a:lumOff val="60000"/>
            </a:schemeClr>
          </a:solidFill>
          <a:ln w="28575" algn="ctr">
            <a:solidFill>
              <a:schemeClr val="accent2">
                <a:lumMod val="75000"/>
              </a:schemeClr>
            </a:solidFill>
            <a:round/>
            <a:headEnd/>
            <a:tailEnd/>
          </a:ln>
        </p:spPr>
        <p:txBody>
          <a:bodyPr/>
          <a:lstStyle/>
          <a:p>
            <a:r>
              <a:rPr lang="zh-TW" altLang="en-US" sz="2000" b="1" dirty="0">
                <a:solidFill>
                  <a:srgbClr val="000000"/>
                </a:solidFill>
                <a:latin typeface="微軟正黑體" panose="020B0604030504040204" pitchFamily="34" charset="-120"/>
                <a:ea typeface="微軟正黑體" panose="020B0604030504040204" pitchFamily="34" charset="-120"/>
              </a:rPr>
              <a:t>依主題領域查詢</a:t>
            </a:r>
          </a:p>
        </p:txBody>
      </p:sp>
      <p:sp>
        <p:nvSpPr>
          <p:cNvPr id="15" name="矩形圖說文字 11"/>
          <p:cNvSpPr>
            <a:spLocks noChangeArrowheads="1"/>
          </p:cNvSpPr>
          <p:nvPr/>
        </p:nvSpPr>
        <p:spPr bwMode="auto">
          <a:xfrm>
            <a:off x="2102810" y="1322378"/>
            <a:ext cx="2551940" cy="472515"/>
          </a:xfrm>
          <a:prstGeom prst="wedgeRectCallout">
            <a:avLst>
              <a:gd name="adj1" fmla="val -24050"/>
              <a:gd name="adj2" fmla="val 28238"/>
            </a:avLst>
          </a:prstGeom>
          <a:solidFill>
            <a:schemeClr val="accent2">
              <a:lumMod val="40000"/>
              <a:lumOff val="60000"/>
            </a:schemeClr>
          </a:solidFill>
          <a:ln w="28575" algn="ctr">
            <a:solidFill>
              <a:schemeClr val="accent2">
                <a:lumMod val="75000"/>
              </a:schemeClr>
            </a:solidFill>
            <a:round/>
            <a:headEnd/>
            <a:tailEnd/>
          </a:ln>
        </p:spPr>
        <p:txBody>
          <a:bodyPr/>
          <a:lstStyle/>
          <a:p>
            <a:r>
              <a:rPr lang="zh-TW" altLang="en-US" sz="2000" b="1" dirty="0">
                <a:solidFill>
                  <a:srgbClr val="000000"/>
                </a:solidFill>
                <a:latin typeface="微軟正黑體" panose="020B0604030504040204" pitchFamily="34" charset="-120"/>
                <a:ea typeface="微軟正黑體" panose="020B0604030504040204" pitchFamily="34" charset="-120"/>
              </a:rPr>
              <a:t>依標準編號範圍查詢</a:t>
            </a:r>
            <a:endParaRPr lang="en-US" altLang="zh-TW" sz="2000" b="1" dirty="0">
              <a:solidFill>
                <a:srgbClr val="000000"/>
              </a:solidFill>
              <a:latin typeface="微軟正黑體" panose="020B0604030504040204" pitchFamily="34" charset="-120"/>
              <a:ea typeface="微軟正黑體" panose="020B0604030504040204" pitchFamily="34" charset="-120"/>
            </a:endParaRPr>
          </a:p>
        </p:txBody>
      </p:sp>
      <p:pic>
        <p:nvPicPr>
          <p:cNvPr id="16" name="Picture 1">
            <a:extLst>
              <a:ext uri="{FF2B5EF4-FFF2-40B4-BE49-F238E27FC236}">
                <a16:creationId xmlns:a16="http://schemas.microsoft.com/office/drawing/2014/main" id="{1B7AD8FB-515D-4B64-9B05-D79F5BA828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cxnSp>
        <p:nvCxnSpPr>
          <p:cNvPr id="17" name="Straight Connector 29" descr="&#10;">
            <a:extLst>
              <a:ext uri="{FF2B5EF4-FFF2-40B4-BE49-F238E27FC236}">
                <a16:creationId xmlns:a16="http://schemas.microsoft.com/office/drawing/2014/main" id="{75E9210E-C696-43F6-9AED-BE78B48A49B5}"/>
              </a:ext>
            </a:extLst>
          </p:cNvPr>
          <p:cNvCxnSpPr>
            <a:cxnSpLocks/>
          </p:cNvCxnSpPr>
          <p:nvPr/>
        </p:nvCxnSpPr>
        <p:spPr>
          <a:xfrm flipV="1">
            <a:off x="2284373" y="1794893"/>
            <a:ext cx="0" cy="477085"/>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8" name="Straight Connector 29" descr="&#10;">
            <a:extLst>
              <a:ext uri="{FF2B5EF4-FFF2-40B4-BE49-F238E27FC236}">
                <a16:creationId xmlns:a16="http://schemas.microsoft.com/office/drawing/2014/main" id="{28CAE146-9024-4987-9206-4F854D6B4806}"/>
              </a:ext>
            </a:extLst>
          </p:cNvPr>
          <p:cNvCxnSpPr>
            <a:cxnSpLocks/>
          </p:cNvCxnSpPr>
          <p:nvPr/>
        </p:nvCxnSpPr>
        <p:spPr>
          <a:xfrm>
            <a:off x="2954131" y="2271977"/>
            <a:ext cx="260306" cy="398612"/>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955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384343" y="1147763"/>
            <a:ext cx="8542420" cy="4788892"/>
          </a:xfrm>
          <a:prstGeom prst="rect">
            <a:avLst/>
          </a:prstGeom>
        </p:spPr>
      </p:pic>
      <p:sp>
        <p:nvSpPr>
          <p:cNvPr id="16" name="文字方塊 15"/>
          <p:cNvSpPr txBox="1">
            <a:spLocks noChangeArrowheads="1"/>
          </p:cNvSpPr>
          <p:nvPr/>
        </p:nvSpPr>
        <p:spPr bwMode="auto">
          <a:xfrm>
            <a:off x="0" y="3378543"/>
            <a:ext cx="2997200" cy="646331"/>
          </a:xfrm>
          <a:prstGeom prst="rect">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lvl1pPr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defTabSz="914400" eaLnBrk="1">
              <a:buClrTx/>
              <a:buSzTx/>
              <a:buFontTx/>
              <a:buNone/>
            </a:pPr>
            <a:r>
              <a:rPr lang="zh-TW" altLang="en-US" sz="1800" b="1" dirty="0">
                <a:solidFill>
                  <a:schemeClr val="tx1"/>
                </a:solidFill>
                <a:latin typeface="微軟正黑體" panose="020B0604030504040204" pitchFamily="34" charset="-120"/>
                <a:ea typeface="微軟正黑體" panose="020B0604030504040204" pitchFamily="34" charset="-120"/>
              </a:rPr>
              <a:t>利用左邊檢索欄位篩選</a:t>
            </a:r>
            <a:r>
              <a:rPr lang="zh-TW" altLang="en-US" sz="18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8"/>
              </a:rPr>
              <a:t>標準的狀態</a:t>
            </a:r>
            <a:r>
              <a:rPr lang="en-US" altLang="zh-TW" sz="18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8"/>
              </a:rPr>
              <a:t>/</a:t>
            </a:r>
            <a:r>
              <a:rPr lang="zh-TW" altLang="en-US" sz="18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8"/>
              </a:rPr>
              <a:t>類型</a:t>
            </a:r>
            <a:r>
              <a:rPr lang="en-US" altLang="zh-TW" sz="18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8"/>
              </a:rPr>
              <a:t>/</a:t>
            </a:r>
            <a:r>
              <a:rPr lang="zh-TW" altLang="en-US" sz="18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8"/>
              </a:rPr>
              <a:t>主題</a:t>
            </a:r>
          </a:p>
        </p:txBody>
      </p:sp>
      <p:pic>
        <p:nvPicPr>
          <p:cNvPr id="4" name="圖片 3"/>
          <p:cNvPicPr>
            <a:picLocks noChangeAspect="1"/>
          </p:cNvPicPr>
          <p:nvPr/>
        </p:nvPicPr>
        <p:blipFill>
          <a:blip r:embed="rId4"/>
          <a:stretch>
            <a:fillRect/>
          </a:stretch>
        </p:blipFill>
        <p:spPr>
          <a:xfrm>
            <a:off x="2271712" y="635950"/>
            <a:ext cx="5400251" cy="5300705"/>
          </a:xfrm>
          <a:prstGeom prst="rect">
            <a:avLst/>
          </a:prstGeom>
        </p:spPr>
      </p:pic>
      <p:sp>
        <p:nvSpPr>
          <p:cNvPr id="12" name="文字方塊 11"/>
          <p:cNvSpPr txBox="1">
            <a:spLocks noChangeArrowheads="1"/>
          </p:cNvSpPr>
          <p:nvPr/>
        </p:nvSpPr>
        <p:spPr bwMode="auto">
          <a:xfrm>
            <a:off x="3280921" y="1556474"/>
            <a:ext cx="714432" cy="369332"/>
          </a:xfrm>
          <a:prstGeom prst="rect">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lvl1pPr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defTabSz="914400" eaLnBrk="1">
              <a:buClrTx/>
              <a:buSzTx/>
              <a:buFontTx/>
              <a:buNone/>
            </a:pPr>
            <a:r>
              <a:rPr lang="zh-TW" altLang="en-US" sz="18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8"/>
              </a:rPr>
              <a:t>現行</a:t>
            </a:r>
          </a:p>
        </p:txBody>
      </p:sp>
      <p:sp>
        <p:nvSpPr>
          <p:cNvPr id="13" name="文字方塊 12"/>
          <p:cNvSpPr txBox="1">
            <a:spLocks noChangeArrowheads="1"/>
          </p:cNvSpPr>
          <p:nvPr/>
        </p:nvSpPr>
        <p:spPr bwMode="auto">
          <a:xfrm>
            <a:off x="3468393" y="2763900"/>
            <a:ext cx="714432" cy="369332"/>
          </a:xfrm>
          <a:prstGeom prst="rect">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lvl1pPr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defTabSz="914400" eaLnBrk="1">
              <a:buClrTx/>
              <a:buSzTx/>
              <a:buFontTx/>
              <a:buNone/>
            </a:pPr>
            <a:r>
              <a:rPr lang="zh-TW" altLang="en-US" sz="18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8"/>
              </a:rPr>
              <a:t>歷史</a:t>
            </a:r>
          </a:p>
        </p:txBody>
      </p:sp>
      <p:pic>
        <p:nvPicPr>
          <p:cNvPr id="9" name="Picture 1">
            <a:extLst>
              <a:ext uri="{FF2B5EF4-FFF2-40B4-BE49-F238E27FC236}">
                <a16:creationId xmlns:a16="http://schemas.microsoft.com/office/drawing/2014/main" id="{CFD3EE78-1BFD-415B-9A73-1824DDFC6A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Tree>
    <p:extLst>
      <p:ext uri="{BB962C8B-B14F-4D97-AF65-F5344CB8AC3E}">
        <p14:creationId xmlns:p14="http://schemas.microsoft.com/office/powerpoint/2010/main" val="37831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0531" y="6267062"/>
            <a:ext cx="1749191" cy="531248"/>
          </a:xfrm>
          <a:prstGeom prst="rect">
            <a:avLst/>
          </a:prstGeom>
        </p:spPr>
      </p:pic>
      <p:sp>
        <p:nvSpPr>
          <p:cNvPr id="5" name="投影片編號版面配置區 4"/>
          <p:cNvSpPr>
            <a:spLocks noGrp="1"/>
          </p:cNvSpPr>
          <p:nvPr>
            <p:ph type="sldNum" sz="quarter" idx="12"/>
          </p:nvPr>
        </p:nvSpPr>
        <p:spPr/>
        <p:txBody>
          <a:bodyPr/>
          <a:lstStyle/>
          <a:p>
            <a:fld id="{3DD97BEB-BAEF-0344-9D5C-EC73E478698A}" type="slidenum">
              <a:rPr lang="en-US" smtClean="0"/>
              <a:pPr/>
              <a:t>36</a:t>
            </a:fld>
            <a:endParaRPr lang="en-US"/>
          </a:p>
        </p:txBody>
      </p:sp>
      <p:sp>
        <p:nvSpPr>
          <p:cNvPr id="6" name="矩形 5"/>
          <p:cNvSpPr/>
          <p:nvPr/>
        </p:nvSpPr>
        <p:spPr>
          <a:xfrm>
            <a:off x="304799" y="197535"/>
            <a:ext cx="7563853" cy="861774"/>
          </a:xfrm>
          <a:prstGeom prst="rect">
            <a:avLst/>
          </a:prstGeom>
        </p:spPr>
        <p:txBody>
          <a:bodyPr wrap="square">
            <a:spAutoFit/>
          </a:bodyPr>
          <a:lstStyle/>
          <a:p>
            <a:endParaRPr lang="zh-TW" altLang="en-US" dirty="0">
              <a:solidFill>
                <a:srgbClr val="C00000"/>
              </a:solidFill>
            </a:endParaRPr>
          </a:p>
          <a:p>
            <a:r>
              <a:rPr lang="zh-TW" altLang="en-US" sz="3200" b="1" dirty="0">
                <a:solidFill>
                  <a:srgbClr val="C00000"/>
                </a:solidFill>
                <a:latin typeface="微軟正黑體" panose="020B0604030504040204" pitchFamily="34" charset="-120"/>
                <a:ea typeface="微軟正黑體" panose="020B0604030504040204" pitchFamily="34" charset="-120"/>
                <a:cs typeface="Verdana" panose="020B0604030504040204" pitchFamily="34" charset="0"/>
              </a:rPr>
              <a:t>標準瀏覽</a:t>
            </a:r>
            <a:r>
              <a:rPr lang="en-US" altLang="zh-TW" sz="3200" b="1" dirty="0">
                <a:solidFill>
                  <a:srgbClr val="C00000"/>
                </a:solidFill>
                <a:latin typeface="微軟正黑體" panose="020B0604030504040204" pitchFamily="34" charset="-120"/>
                <a:ea typeface="微軟正黑體" panose="020B0604030504040204" pitchFamily="34" charset="-120"/>
                <a:cs typeface="Verdana" panose="020B0604030504040204" pitchFamily="34" charset="0"/>
              </a:rPr>
              <a:t>-</a:t>
            </a:r>
            <a:r>
              <a:rPr lang="zh-TW" altLang="en-US" sz="3200" b="1" dirty="0">
                <a:solidFill>
                  <a:srgbClr val="C00000"/>
                </a:solidFill>
                <a:latin typeface="微軟正黑體" panose="020B0604030504040204" pitchFamily="34" charset="-120"/>
                <a:ea typeface="微軟正黑體" panose="020B0604030504040204" pitchFamily="34" charset="-120"/>
                <a:cs typeface="Verdana" panose="020B0604030504040204" pitchFamily="34" charset="0"/>
              </a:rPr>
              <a:t>紅線標準</a:t>
            </a:r>
            <a:r>
              <a:rPr lang="en-US" altLang="zh-TW" sz="3200" b="1" dirty="0">
                <a:solidFill>
                  <a:srgbClr val="C00000"/>
                </a:solidFill>
                <a:latin typeface="Arial" panose="020B0604020202020204" pitchFamily="34" charset="0"/>
                <a:ea typeface="Verdana" panose="020B0604030504040204" pitchFamily="34" charset="0"/>
                <a:cs typeface="Arial" panose="020B0604020202020204" pitchFamily="34" charset="0"/>
              </a:rPr>
              <a:t>Redline Standards</a:t>
            </a:r>
            <a:endParaRPr lang="zh-TW" altLang="en-US" sz="3200" dirty="0">
              <a:solidFill>
                <a:srgbClr val="C00000"/>
              </a:solidFill>
              <a:latin typeface="Arial" panose="020B0604020202020204" pitchFamily="34" charset="0"/>
              <a:cs typeface="Arial" panose="020B0604020202020204" pitchFamily="34" charset="0"/>
            </a:endParaRPr>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8854" r="2952" b="11805"/>
          <a:stretch/>
        </p:blipFill>
        <p:spPr bwMode="auto">
          <a:xfrm>
            <a:off x="304799" y="1288415"/>
            <a:ext cx="8656739" cy="3979009"/>
          </a:xfrm>
          <a:prstGeom prst="rect">
            <a:avLst/>
          </a:prstGeom>
          <a:noFill/>
          <a:ln>
            <a:noFill/>
          </a:ln>
        </p:spPr>
      </p:pic>
      <p:sp>
        <p:nvSpPr>
          <p:cNvPr id="7" name="直線圖說文字 2 6"/>
          <p:cNvSpPr/>
          <p:nvPr/>
        </p:nvSpPr>
        <p:spPr>
          <a:xfrm>
            <a:off x="6070600" y="2181264"/>
            <a:ext cx="1181100" cy="358735"/>
          </a:xfrm>
          <a:prstGeom prst="borderCallout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紅線版本</a:t>
            </a:r>
          </a:p>
        </p:txBody>
      </p:sp>
      <p:sp>
        <p:nvSpPr>
          <p:cNvPr id="11" name="直線圖說文字 2 10"/>
          <p:cNvSpPr/>
          <p:nvPr/>
        </p:nvSpPr>
        <p:spPr>
          <a:xfrm>
            <a:off x="2743200" y="3018994"/>
            <a:ext cx="1358901" cy="508000"/>
          </a:xfrm>
          <a:prstGeom prst="borderCallout2">
            <a:avLst>
              <a:gd name="adj1" fmla="val 68750"/>
              <a:gd name="adj2" fmla="val 363"/>
              <a:gd name="adj3" fmla="val 66250"/>
              <a:gd name="adj4" fmla="val -13189"/>
              <a:gd name="adj5" fmla="val 5000"/>
              <a:gd name="adj6" fmla="val -3014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改版出處</a:t>
            </a:r>
          </a:p>
        </p:txBody>
      </p:sp>
      <p:cxnSp>
        <p:nvCxnSpPr>
          <p:cNvPr id="9" name="直線接點 8"/>
          <p:cNvCxnSpPr/>
          <p:nvPr/>
        </p:nvCxnSpPr>
        <p:spPr>
          <a:xfrm>
            <a:off x="1096010" y="2995516"/>
            <a:ext cx="19685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直線接點 15"/>
          <p:cNvCxnSpPr/>
          <p:nvPr/>
        </p:nvCxnSpPr>
        <p:spPr>
          <a:xfrm>
            <a:off x="5263240" y="2837904"/>
            <a:ext cx="468081" cy="0"/>
          </a:xfrm>
          <a:prstGeom prst="line">
            <a:avLst/>
          </a:prstGeom>
        </p:spPr>
        <p:style>
          <a:lnRef idx="3">
            <a:schemeClr val="accent2"/>
          </a:lnRef>
          <a:fillRef idx="0">
            <a:schemeClr val="accent2"/>
          </a:fillRef>
          <a:effectRef idx="2">
            <a:schemeClr val="accent2"/>
          </a:effectRef>
          <a:fontRef idx="minor">
            <a:schemeClr val="tx1"/>
          </a:fontRef>
        </p:style>
      </p:cxn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2101" y="2269391"/>
            <a:ext cx="4584700" cy="4452084"/>
          </a:xfrm>
          <a:prstGeom prst="rect">
            <a:avLst/>
          </a:prstGeom>
          <a:noFill/>
          <a:ln>
            <a:noFill/>
          </a:ln>
        </p:spPr>
      </p:pic>
      <p:sp>
        <p:nvSpPr>
          <p:cNvPr id="15" name="文字方塊 14"/>
          <p:cNvSpPr txBox="1"/>
          <p:nvPr/>
        </p:nvSpPr>
        <p:spPr>
          <a:xfrm>
            <a:off x="4102101" y="1257935"/>
            <a:ext cx="2793999" cy="92333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TW" b="1" dirty="0">
                <a:solidFill>
                  <a:srgbClr val="C00000"/>
                </a:solidFill>
              </a:rPr>
              <a:t>PDF</a:t>
            </a:r>
            <a:r>
              <a:rPr lang="zh-TW" altLang="en-US" b="1" dirty="0">
                <a:solidFill>
                  <a:srgbClr val="C00000"/>
                </a:solidFill>
              </a:rPr>
              <a:t>檔瀏覽全文</a:t>
            </a:r>
            <a:r>
              <a:rPr lang="en-US" altLang="zh-TW" b="1" dirty="0">
                <a:solidFill>
                  <a:srgbClr val="C00000"/>
                </a:solidFill>
              </a:rPr>
              <a:t>:</a:t>
            </a:r>
          </a:p>
          <a:p>
            <a:r>
              <a:rPr lang="zh-TW" altLang="en-US" b="1" dirty="0">
                <a:solidFill>
                  <a:srgbClr val="C00000"/>
                </a:solidFill>
              </a:rPr>
              <a:t>紅線表示更新版本，包含刪除、新增或更改</a:t>
            </a:r>
          </a:p>
        </p:txBody>
      </p:sp>
    </p:spTree>
    <p:extLst>
      <p:ext uri="{BB962C8B-B14F-4D97-AF65-F5344CB8AC3E}">
        <p14:creationId xmlns:p14="http://schemas.microsoft.com/office/powerpoint/2010/main" val="3994416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additive="base">
                                        <p:cTn id="21" dur="500" fill="hold"/>
                                        <p:tgtEl>
                                          <p:spTgt spid="1027"/>
                                        </p:tgtEl>
                                        <p:attrNameLst>
                                          <p:attrName>ppt_x</p:attrName>
                                        </p:attrNameLst>
                                      </p:cBhvr>
                                      <p:tavLst>
                                        <p:tav tm="0">
                                          <p:val>
                                            <p:strVal val="#ppt_x"/>
                                          </p:val>
                                        </p:tav>
                                        <p:tav tm="100000">
                                          <p:val>
                                            <p:strVal val="#ppt_x"/>
                                          </p:val>
                                        </p:tav>
                                      </p:tavLst>
                                    </p:anim>
                                    <p:anim calcmode="lin" valueType="num">
                                      <p:cBhvr additive="base">
                                        <p:cTn id="22" dur="500" fill="hold"/>
                                        <p:tgtEl>
                                          <p:spTgt spid="102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124BF6-CEDE-4F67-BE61-89CAACBF72C2}"/>
              </a:ext>
            </a:extLst>
          </p:cNvPr>
          <p:cNvPicPr>
            <a:picLocks noChangeAspect="1"/>
          </p:cNvPicPr>
          <p:nvPr/>
        </p:nvPicPr>
        <p:blipFill>
          <a:blip r:embed="rId3"/>
          <a:stretch>
            <a:fillRect/>
          </a:stretch>
        </p:blipFill>
        <p:spPr>
          <a:xfrm>
            <a:off x="477078" y="1395116"/>
            <a:ext cx="8229600" cy="4488900"/>
          </a:xfrm>
          <a:prstGeom prst="rect">
            <a:avLst/>
          </a:prstGeom>
        </p:spPr>
      </p:pic>
      <p:sp>
        <p:nvSpPr>
          <p:cNvPr id="2" name="標題 1"/>
          <p:cNvSpPr>
            <a:spLocks noGrp="1"/>
          </p:cNvSpPr>
          <p:nvPr>
            <p:ph type="title"/>
          </p:nvPr>
        </p:nvSpPr>
        <p:spPr>
          <a:xfrm>
            <a:off x="741569" y="225328"/>
            <a:ext cx="8229600" cy="979488"/>
          </a:xfrm>
        </p:spPr>
        <p:txBody>
          <a:bodyPr/>
          <a:lstStyle/>
          <a:p>
            <a:r>
              <a:rPr lang="en-US" altLang="zh-TW" sz="3600" b="1" dirty="0">
                <a:solidFill>
                  <a:srgbClr val="C00000"/>
                </a:solidFill>
                <a:latin typeface="Arial Unicode MS" panose="020B0604020202020204" pitchFamily="34" charset="-120"/>
                <a:ea typeface="Arial Unicode MS" panose="020B0604020202020204" pitchFamily="34" charset="-120"/>
                <a:cs typeface="Arial Unicode MS" panose="020B0604020202020204" pitchFamily="34" charset="-120"/>
              </a:rPr>
              <a:t>HTML</a:t>
            </a:r>
            <a:r>
              <a:rPr lang="en-US" altLang="zh-TW" sz="3600" dirty="0">
                <a:solidFill>
                  <a:srgbClr val="C00000"/>
                </a:solidFill>
              </a:rPr>
              <a:t> </a:t>
            </a:r>
            <a:r>
              <a:rPr lang="zh-TW" altLang="en-US" sz="3600" b="1" dirty="0">
                <a:solidFill>
                  <a:srgbClr val="C00000"/>
                </a:solidFill>
                <a:latin typeface="微軟正黑體" panose="020B0604030504040204" pitchFamily="34" charset="-120"/>
                <a:ea typeface="微軟正黑體" panose="020B0604030504040204" pitchFamily="34" charset="-120"/>
              </a:rPr>
              <a:t>全文瀏覽</a:t>
            </a:r>
            <a:r>
              <a:rPr lang="en-US" altLang="zh-TW" sz="3600" dirty="0">
                <a:solidFill>
                  <a:srgbClr val="C00000"/>
                </a:solidFill>
              </a:rPr>
              <a:t>(</a:t>
            </a:r>
            <a:r>
              <a:rPr lang="en-US" altLang="zh-TW" sz="3600" b="1" dirty="0">
                <a:solidFill>
                  <a:srgbClr val="C00000"/>
                </a:solidFill>
                <a:latin typeface="Arial Unicode MS" panose="020B0604020202020204" pitchFamily="34" charset="-120"/>
                <a:ea typeface="Arial Unicode MS" panose="020B0604020202020204" pitchFamily="34" charset="-120"/>
                <a:cs typeface="Arial Unicode MS" panose="020B0604020202020204" pitchFamily="34" charset="-120"/>
              </a:rPr>
              <a:t>A</a:t>
            </a:r>
            <a:r>
              <a:rPr lang="en-US" altLang="zh-TW" sz="3600" dirty="0">
                <a:solidFill>
                  <a:srgbClr val="C00000"/>
                </a:solidFill>
              </a:rPr>
              <a:t>)</a:t>
            </a:r>
            <a:endParaRPr lang="zh-TW" altLang="en-US" dirty="0">
              <a:solidFill>
                <a:srgbClr val="C00000"/>
              </a:solidFill>
            </a:endParaRPr>
          </a:p>
        </p:txBody>
      </p:sp>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713" y="4288308"/>
            <a:ext cx="1446973" cy="888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橢圓形圖說文字 5"/>
          <p:cNvSpPr/>
          <p:nvPr/>
        </p:nvSpPr>
        <p:spPr>
          <a:xfrm>
            <a:off x="4955193" y="4288308"/>
            <a:ext cx="2300011" cy="888493"/>
          </a:xfrm>
          <a:prstGeom prst="wedgeEllipseCallout">
            <a:avLst>
              <a:gd name="adj1" fmla="val -86731"/>
              <a:gd name="adj2" fmla="val 71779"/>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
        <p:nvSpPr>
          <p:cNvPr id="7" name="文字方塊 6"/>
          <p:cNvSpPr txBox="1"/>
          <p:nvPr/>
        </p:nvSpPr>
        <p:spPr>
          <a:xfrm>
            <a:off x="653144" y="973984"/>
            <a:ext cx="4310742" cy="400110"/>
          </a:xfrm>
          <a:prstGeom prst="rect">
            <a:avLst/>
          </a:prstGeom>
          <a:noFill/>
        </p:spPr>
        <p:txBody>
          <a:bodyPr wrap="square" rtlCol="0">
            <a:spAutoFit/>
          </a:bodyPr>
          <a:lstStyle/>
          <a:p>
            <a:r>
              <a:rPr lang="zh-TW" altLang="en-US" sz="2000" b="1" dirty="0">
                <a:solidFill>
                  <a:srgbClr val="0066A1"/>
                </a:solidFill>
                <a:latin typeface="微軟正黑體" panose="020B0604030504040204" pitchFamily="34" charset="-120"/>
                <a:ea typeface="微軟正黑體" panose="020B0604030504040204" pitchFamily="34" charset="-120"/>
              </a:rPr>
              <a:t>全新互動式閱讀，提升效率</a:t>
            </a:r>
            <a:endParaRPr lang="zh-TW" altLang="en-US" sz="2000" dirty="0"/>
          </a:p>
        </p:txBody>
      </p:sp>
      <p:pic>
        <p:nvPicPr>
          <p:cNvPr id="8" name="Picture 1">
            <a:extLst>
              <a:ext uri="{FF2B5EF4-FFF2-40B4-BE49-F238E27FC236}">
                <a16:creationId xmlns:a16="http://schemas.microsoft.com/office/drawing/2014/main" id="{AFBF12B7-023A-4828-9EB0-F6037E39F8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grpSp>
        <p:nvGrpSpPr>
          <p:cNvPr id="11" name="Group 5"/>
          <p:cNvGrpSpPr/>
          <p:nvPr/>
        </p:nvGrpSpPr>
        <p:grpSpPr>
          <a:xfrm>
            <a:off x="-838200" y="266700"/>
            <a:ext cx="4116388" cy="333375"/>
            <a:chOff x="-838200" y="266700"/>
            <a:chExt cx="4116388" cy="333375"/>
          </a:xfrm>
        </p:grpSpPr>
        <p:sp>
          <p:nvSpPr>
            <p:cNvPr id="12" name="Parallelogram 6"/>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3"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Platform Enhancements</a:t>
              </a:r>
            </a:p>
          </p:txBody>
        </p:sp>
      </p:grpSp>
    </p:spTree>
    <p:extLst>
      <p:ext uri="{BB962C8B-B14F-4D97-AF65-F5344CB8AC3E}">
        <p14:creationId xmlns:p14="http://schemas.microsoft.com/office/powerpoint/2010/main" val="311055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32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6A915FCC-2282-4ABA-8BCE-1A5954ACC27C}"/>
              </a:ext>
            </a:extLst>
          </p:cNvPr>
          <p:cNvPicPr>
            <a:picLocks noChangeAspect="1"/>
          </p:cNvPicPr>
          <p:nvPr/>
        </p:nvPicPr>
        <p:blipFill>
          <a:blip r:embed="rId3"/>
          <a:stretch>
            <a:fillRect/>
          </a:stretch>
        </p:blipFill>
        <p:spPr>
          <a:xfrm>
            <a:off x="397565" y="1475157"/>
            <a:ext cx="8272211" cy="4381131"/>
          </a:xfrm>
          <a:prstGeom prst="rect">
            <a:avLst/>
          </a:prstGeom>
        </p:spPr>
      </p:pic>
      <p:sp>
        <p:nvSpPr>
          <p:cNvPr id="13" name="Title 12"/>
          <p:cNvSpPr>
            <a:spLocks noGrp="1"/>
          </p:cNvSpPr>
          <p:nvPr>
            <p:ph type="title"/>
          </p:nvPr>
        </p:nvSpPr>
        <p:spPr>
          <a:xfrm>
            <a:off x="397565" y="266700"/>
            <a:ext cx="8272212" cy="760350"/>
          </a:xfrm>
        </p:spPr>
        <p:txBody>
          <a:bodyPr>
            <a:normAutofit/>
          </a:bodyPr>
          <a:lstStyle/>
          <a:p>
            <a:r>
              <a:rPr lang="en-US" sz="3000" b="1" dirty="0">
                <a:solidFill>
                  <a:srgbClr val="C00000"/>
                </a:solidFill>
                <a:latin typeface="Arial Unicode MS" panose="020B0604020202020204" pitchFamily="34" charset="-120"/>
                <a:ea typeface="Arial Unicode MS" panose="020B0604020202020204" pitchFamily="34" charset="-120"/>
                <a:cs typeface="Arial Unicode MS" panose="020B0604020202020204" pitchFamily="34" charset="-120"/>
              </a:rPr>
              <a:t>HTML</a:t>
            </a:r>
            <a:r>
              <a:rPr lang="en-US" sz="3000" dirty="0">
                <a:solidFill>
                  <a:srgbClr val="C00000"/>
                </a:solidFill>
              </a:rPr>
              <a:t> </a:t>
            </a:r>
            <a:r>
              <a:rPr lang="zh-TW" altLang="en-US" sz="3000" b="1" dirty="0">
                <a:solidFill>
                  <a:srgbClr val="C00000"/>
                </a:solidFill>
                <a:latin typeface="微軟正黑體" panose="020B0604030504040204" pitchFamily="34" charset="-120"/>
                <a:ea typeface="微軟正黑體" panose="020B0604030504040204" pitchFamily="34" charset="-120"/>
              </a:rPr>
              <a:t>全文瀏覽</a:t>
            </a:r>
            <a:r>
              <a:rPr lang="en-US" altLang="zh-TW" sz="3000" dirty="0">
                <a:solidFill>
                  <a:srgbClr val="C00000"/>
                </a:solidFill>
              </a:rPr>
              <a:t>(</a:t>
            </a:r>
            <a:r>
              <a:rPr lang="en-US" altLang="zh-TW" sz="3000" b="1" dirty="0">
                <a:solidFill>
                  <a:srgbClr val="C00000"/>
                </a:solidFill>
                <a:latin typeface="Arial Unicode MS" panose="020B0604020202020204" pitchFamily="34" charset="-120"/>
                <a:ea typeface="Arial Unicode MS" panose="020B0604020202020204" pitchFamily="34" charset="-120"/>
                <a:cs typeface="Arial Unicode MS" panose="020B0604020202020204" pitchFamily="34" charset="-120"/>
              </a:rPr>
              <a:t>B</a:t>
            </a:r>
            <a:r>
              <a:rPr lang="en-US" altLang="zh-TW" sz="3000" dirty="0">
                <a:solidFill>
                  <a:srgbClr val="C00000"/>
                </a:solidFill>
              </a:rPr>
              <a:t>)</a:t>
            </a:r>
          </a:p>
        </p:txBody>
      </p:sp>
      <p:sp>
        <p:nvSpPr>
          <p:cNvPr id="14" name="Content Placeholder 13"/>
          <p:cNvSpPr>
            <a:spLocks noGrp="1"/>
          </p:cNvSpPr>
          <p:nvPr>
            <p:ph idx="1"/>
          </p:nvPr>
        </p:nvSpPr>
        <p:spPr>
          <a:xfrm>
            <a:off x="4782851" y="1389822"/>
            <a:ext cx="4223657" cy="3578109"/>
          </a:xfrm>
        </p:spPr>
        <p:txBody>
          <a:bodyPr>
            <a:normAutofit/>
          </a:bodyPr>
          <a:lstStyle/>
          <a:p>
            <a:pPr marL="472489" lvl="2" indent="0">
              <a:buNone/>
            </a:pPr>
            <a:endParaRPr lang="en-US" dirty="0"/>
          </a:p>
          <a:p>
            <a:pPr lvl="2"/>
            <a:endParaRPr lang="en-US" dirty="0"/>
          </a:p>
          <a:p>
            <a:pPr lvl="2"/>
            <a:endParaRPr lang="en-US" dirty="0"/>
          </a:p>
          <a:p>
            <a:pPr lvl="2"/>
            <a:endParaRPr lang="en-US" dirty="0"/>
          </a:p>
        </p:txBody>
      </p:sp>
      <p:grpSp>
        <p:nvGrpSpPr>
          <p:cNvPr id="6" name="Group 5"/>
          <p:cNvGrpSpPr/>
          <p:nvPr/>
        </p:nvGrpSpPr>
        <p:grpSpPr>
          <a:xfrm>
            <a:off x="-838200" y="266700"/>
            <a:ext cx="4116388" cy="333375"/>
            <a:chOff x="-838200" y="266700"/>
            <a:chExt cx="4116388" cy="333375"/>
          </a:xfrm>
        </p:grpSpPr>
        <p:sp>
          <p:nvSpPr>
            <p:cNvPr id="7" name="Parallelogram 6"/>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8"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Platform Enhancements</a:t>
              </a:r>
            </a:p>
          </p:txBody>
        </p:sp>
      </p:grpSp>
      <p:sp>
        <p:nvSpPr>
          <p:cNvPr id="9" name="Content Placeholder 3"/>
          <p:cNvSpPr txBox="1">
            <a:spLocks/>
          </p:cNvSpPr>
          <p:nvPr/>
        </p:nvSpPr>
        <p:spPr bwMode="auto">
          <a:xfrm>
            <a:off x="2805204" y="2191513"/>
            <a:ext cx="3167831" cy="62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oAutofit/>
          </a:bodyPr>
          <a:lstStyle>
            <a:lvl1pPr marL="342900" indent="-342900" algn="l" rtl="0" eaLnBrk="1" fontAlgn="base" hangingPunct="1">
              <a:spcBef>
                <a:spcPts val="2000"/>
              </a:spcBef>
              <a:spcAft>
                <a:spcPct val="0"/>
              </a:spcAft>
              <a:buFontTx/>
              <a:buBlip>
                <a:blip r:embed="rId4"/>
              </a:buBlip>
              <a:defRPr sz="2200" kern="1200">
                <a:solidFill>
                  <a:schemeClr val="bg2"/>
                </a:solidFill>
                <a:latin typeface="Verdana"/>
                <a:ea typeface="ＭＳ Ｐゴシック" charset="0"/>
                <a:cs typeface="ＭＳ Ｐゴシック" charset="0"/>
              </a:defRPr>
            </a:lvl1pPr>
            <a:lvl2pPr marL="625475" indent="-342900" algn="l" rtl="0" eaLnBrk="1" fontAlgn="base" hangingPunct="1">
              <a:spcBef>
                <a:spcPts val="600"/>
              </a:spcBef>
              <a:spcAft>
                <a:spcPct val="0"/>
              </a:spcAft>
              <a:buSzPct val="100000"/>
              <a:buFontTx/>
              <a:buBlip>
                <a:blip r:embed="rId5"/>
              </a:buBlip>
              <a:defRPr sz="2000" kern="1200">
                <a:solidFill>
                  <a:schemeClr val="bg2"/>
                </a:solidFill>
                <a:latin typeface="Verdana"/>
                <a:ea typeface="ＭＳ Ｐゴシック" charset="0"/>
                <a:cs typeface="+mn-cs"/>
              </a:defRPr>
            </a:lvl2pPr>
            <a:lvl3pPr marL="863600" indent="-285750" algn="l" rtl="0" eaLnBrk="1" fontAlgn="base" hangingPunct="1">
              <a:spcBef>
                <a:spcPts val="600"/>
              </a:spcBef>
              <a:spcAft>
                <a:spcPct val="0"/>
              </a:spcAft>
              <a:buSzPct val="100000"/>
              <a:buFontTx/>
              <a:buBlip>
                <a:blip r:embed="rId5"/>
              </a:buBlip>
              <a:defRPr kern="1200">
                <a:solidFill>
                  <a:schemeClr val="bg2"/>
                </a:solidFill>
                <a:latin typeface="Verdana"/>
                <a:ea typeface="ＭＳ Ｐゴシック" charset="0"/>
                <a:cs typeface="+mn-cs"/>
              </a:defRPr>
            </a:lvl3pPr>
            <a:lvl4pPr marL="1146175" indent="-285750" algn="l" rtl="0" eaLnBrk="1" fontAlgn="base" hangingPunct="1">
              <a:spcBef>
                <a:spcPts val="600"/>
              </a:spcBef>
              <a:spcAft>
                <a:spcPct val="0"/>
              </a:spcAft>
              <a:buSzPct val="100000"/>
              <a:buFontTx/>
              <a:buBlip>
                <a:blip r:embed="rId5"/>
              </a:buBlip>
              <a:defRPr kern="1200">
                <a:solidFill>
                  <a:schemeClr val="bg2"/>
                </a:solidFill>
                <a:latin typeface="Verdana"/>
                <a:ea typeface="ＭＳ Ｐゴシック" charset="0"/>
                <a:cs typeface="+mn-cs"/>
              </a:defRPr>
            </a:lvl4pPr>
            <a:lvl5pPr marL="1428750" indent="-285750" algn="l" rtl="0" eaLnBrk="1" fontAlgn="base" hangingPunct="1">
              <a:spcBef>
                <a:spcPts val="600"/>
              </a:spcBef>
              <a:spcAft>
                <a:spcPct val="0"/>
              </a:spcAft>
              <a:buSzPct val="100000"/>
              <a:buFontTx/>
              <a:buBlip>
                <a:blip r:embed="rId5"/>
              </a:buBlip>
              <a:defRPr kern="1200">
                <a:solidFill>
                  <a:schemeClr val="bg2"/>
                </a:solidFill>
                <a:latin typeface="Verdana"/>
                <a:ea typeface="ＭＳ Ｐゴシック" charset="0"/>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defTabSz="914400">
              <a:buNone/>
              <a:defRPr/>
            </a:pPr>
            <a:r>
              <a:rPr lang="zh-TW" altLang="en-US" sz="2400" b="1" dirty="0">
                <a:solidFill>
                  <a:srgbClr val="C00000"/>
                </a:solidFill>
                <a:latin typeface="Verdana" panose="020B0604030504040204" pitchFamily="34" charset="0"/>
                <a:ea typeface="+mn-ea"/>
                <a:cs typeface="Verdana" panose="020B0604030504040204" pitchFamily="34" charset="0"/>
              </a:rPr>
              <a:t>快速掌握全文關鍵</a:t>
            </a:r>
          </a:p>
        </p:txBody>
      </p:sp>
      <p:sp>
        <p:nvSpPr>
          <p:cNvPr id="12" name="矩形 11"/>
          <p:cNvSpPr/>
          <p:nvPr/>
        </p:nvSpPr>
        <p:spPr>
          <a:xfrm>
            <a:off x="648260" y="1001712"/>
            <a:ext cx="3740860" cy="461665"/>
          </a:xfrm>
          <a:prstGeom prst="rect">
            <a:avLst/>
          </a:prstGeom>
        </p:spPr>
        <p:txBody>
          <a:bodyPr wrap="square">
            <a:spAutoFit/>
          </a:bodyPr>
          <a:lstStyle/>
          <a:p>
            <a:pPr>
              <a:defRPr/>
            </a:pPr>
            <a:r>
              <a:rPr lang="en-US" altLang="zh-TW" sz="2400" b="1" dirty="0">
                <a:solidFill>
                  <a:srgbClr val="C00000"/>
                </a:solidFill>
                <a:latin typeface="Verdana" panose="020B0604030504040204" pitchFamily="34" charset="0"/>
                <a:cs typeface="Verdana" panose="020B0604030504040204" pitchFamily="34" charset="0"/>
              </a:rPr>
              <a:t>Abstract</a:t>
            </a:r>
            <a:r>
              <a:rPr lang="zh-TW" altLang="en-US" sz="2400" b="1" dirty="0">
                <a:solidFill>
                  <a:srgbClr val="C00000"/>
                </a:solidFill>
                <a:latin typeface="Verdana" panose="020B0604030504040204" pitchFamily="34" charset="0"/>
                <a:cs typeface="Verdana" panose="020B0604030504040204" pitchFamily="34" charset="0"/>
              </a:rPr>
              <a:t>文摘頁面</a:t>
            </a:r>
            <a:endParaRPr lang="en-US" altLang="zh-TW" sz="2400" dirty="0">
              <a:solidFill>
                <a:srgbClr val="C00000"/>
              </a:solidFill>
            </a:endParaRPr>
          </a:p>
        </p:txBody>
      </p:sp>
      <p:sp>
        <p:nvSpPr>
          <p:cNvPr id="4" name="圓角矩形 3"/>
          <p:cNvSpPr/>
          <p:nvPr/>
        </p:nvSpPr>
        <p:spPr>
          <a:xfrm>
            <a:off x="2114830" y="2728370"/>
            <a:ext cx="6406317" cy="73293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16" name="矩形 15"/>
          <p:cNvSpPr/>
          <p:nvPr/>
        </p:nvSpPr>
        <p:spPr>
          <a:xfrm>
            <a:off x="2118696" y="4607564"/>
            <a:ext cx="5739843" cy="830997"/>
          </a:xfrm>
          <a:prstGeom prst="rect">
            <a:avLst/>
          </a:prstGeom>
          <a:solidFill>
            <a:schemeClr val="bg1"/>
          </a:solidFill>
        </p:spPr>
        <p:txBody>
          <a:bodyPr wrap="square">
            <a:spAutoFit/>
          </a:bodyPr>
          <a:lstStyle/>
          <a:p>
            <a:pPr>
              <a:defRPr/>
            </a:pPr>
            <a:r>
              <a:rPr lang="zh-TW" altLang="en-US" sz="2400" b="1" dirty="0">
                <a:solidFill>
                  <a:srgbClr val="C00000"/>
                </a:solidFill>
                <a:latin typeface="Verdana" panose="020B0604030504040204" pitchFamily="34" charset="0"/>
                <a:cs typeface="Verdana" panose="020B0604030504040204" pitchFamily="34" charset="0"/>
              </a:rPr>
              <a:t>利用左方列表跳轉至作者、圖像公式、引用</a:t>
            </a:r>
            <a:r>
              <a:rPr lang="en-US" altLang="zh-TW" sz="2400" b="1" dirty="0">
                <a:solidFill>
                  <a:srgbClr val="C00000"/>
                </a:solidFill>
                <a:latin typeface="Verdana" panose="020B0604030504040204" pitchFamily="34" charset="0"/>
                <a:cs typeface="Verdana" panose="020B0604030504040204" pitchFamily="34" charset="0"/>
              </a:rPr>
              <a:t>/</a:t>
            </a:r>
            <a:r>
              <a:rPr lang="zh-TW" altLang="en-US" sz="2400" b="1" dirty="0">
                <a:solidFill>
                  <a:srgbClr val="C00000"/>
                </a:solidFill>
                <a:latin typeface="Verdana" panose="020B0604030504040204" pitchFamily="34" charset="0"/>
                <a:cs typeface="Verdana" panose="020B0604030504040204" pitchFamily="34" charset="0"/>
              </a:rPr>
              <a:t>被引用文獻等資訊</a:t>
            </a:r>
            <a:endParaRPr lang="en-US" altLang="zh-TW" sz="2400" b="1" dirty="0">
              <a:solidFill>
                <a:srgbClr val="C00000"/>
              </a:solidFill>
              <a:latin typeface="Verdana" panose="020B0604030504040204" pitchFamily="34" charset="0"/>
              <a:cs typeface="Verdana" panose="020B0604030504040204" pitchFamily="34" charset="0"/>
            </a:endParaRPr>
          </a:p>
        </p:txBody>
      </p:sp>
      <p:sp>
        <p:nvSpPr>
          <p:cNvPr id="10" name="圓角矩形 9"/>
          <p:cNvSpPr/>
          <p:nvPr/>
        </p:nvSpPr>
        <p:spPr>
          <a:xfrm>
            <a:off x="397565" y="2741460"/>
            <a:ext cx="1709531" cy="311482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pic>
        <p:nvPicPr>
          <p:cNvPr id="15"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Tree>
    <p:extLst>
      <p:ext uri="{BB962C8B-B14F-4D97-AF65-F5344CB8AC3E}">
        <p14:creationId xmlns:p14="http://schemas.microsoft.com/office/powerpoint/2010/main" val="380864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6"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6EE17BE-294F-4930-87D0-5FCA6DE9748E}"/>
              </a:ext>
            </a:extLst>
          </p:cNvPr>
          <p:cNvPicPr>
            <a:picLocks noChangeAspect="1"/>
          </p:cNvPicPr>
          <p:nvPr/>
        </p:nvPicPr>
        <p:blipFill>
          <a:blip r:embed="rId3"/>
          <a:stretch>
            <a:fillRect/>
          </a:stretch>
        </p:blipFill>
        <p:spPr>
          <a:xfrm>
            <a:off x="437322" y="2238620"/>
            <a:ext cx="8269358" cy="3618186"/>
          </a:xfrm>
          <a:prstGeom prst="rect">
            <a:avLst/>
          </a:prstGeom>
        </p:spPr>
      </p:pic>
      <p:sp>
        <p:nvSpPr>
          <p:cNvPr id="2" name="標題 1"/>
          <p:cNvSpPr>
            <a:spLocks noGrp="1"/>
          </p:cNvSpPr>
          <p:nvPr>
            <p:ph type="title"/>
          </p:nvPr>
        </p:nvSpPr>
        <p:spPr>
          <a:xfrm>
            <a:off x="685800" y="363141"/>
            <a:ext cx="7772400" cy="1143000"/>
          </a:xfrm>
        </p:spPr>
        <p:txBody>
          <a:bodyPr/>
          <a:lstStyle/>
          <a:p>
            <a:r>
              <a:rPr lang="zh-TW" altLang="en-US" sz="3600" b="1" dirty="0">
                <a:latin typeface="微軟正黑體" panose="020B0604030504040204" pitchFamily="34" charset="-120"/>
                <a:ea typeface="微軟正黑體" panose="020B0604030504040204" pitchFamily="34" charset="-120"/>
              </a:rPr>
              <a:t>瀏覽操作練習</a:t>
            </a:r>
            <a:endParaRPr lang="en-US" altLang="zh-TW" sz="3600" b="1" dirty="0">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428625" y="1285140"/>
            <a:ext cx="5272644" cy="923330"/>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利用瀏覽功能</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找出</a:t>
            </a:r>
            <a:r>
              <a:rPr lang="en-US" altLang="zh-TW" dirty="0">
                <a:latin typeface="微軟正黑體" panose="020B0604030504040204" pitchFamily="34" charset="-120"/>
                <a:ea typeface="微軟正黑體" panose="020B0604030504040204" pitchFamily="34" charset="-120"/>
              </a:rPr>
              <a:t>IEEE</a:t>
            </a:r>
            <a:r>
              <a:rPr lang="zh-TW" altLang="en-US" dirty="0">
                <a:latin typeface="微軟正黑體" panose="020B0604030504040204" pitchFamily="34" charset="-120"/>
                <a:ea typeface="微軟正黑體" panose="020B0604030504040204" pitchFamily="34" charset="-120"/>
              </a:rPr>
              <a:t>出版期刊 </a:t>
            </a:r>
            <a:r>
              <a:rPr lang="en-US" altLang="zh-TW" dirty="0">
                <a:latin typeface="微軟正黑體" panose="020B0604030504040204" pitchFamily="34" charset="-120"/>
                <a:ea typeface="微軟正黑體" panose="020B0604030504040204" pitchFamily="34" charset="-120"/>
              </a:rPr>
              <a:t>“IEEE Network” </a:t>
            </a:r>
          </a:p>
          <a:p>
            <a:r>
              <a:rPr lang="zh-TW" altLang="en-US" dirty="0">
                <a:latin typeface="微軟正黑體" panose="020B0604030504040204" pitchFamily="34" charset="-120"/>
                <a:ea typeface="微軟正黑體" panose="020B0604030504040204" pitchFamily="34" charset="-120"/>
              </a:rPr>
              <a:t>近期熱門文獻的標題為何</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pic>
        <p:nvPicPr>
          <p:cNvPr id="7" name="Picture 1">
            <a:extLst>
              <a:ext uri="{FF2B5EF4-FFF2-40B4-BE49-F238E27FC236}">
                <a16:creationId xmlns:a16="http://schemas.microsoft.com/office/drawing/2014/main" id="{59D13F08-3F59-4E7E-A706-72D0738296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
        <p:nvSpPr>
          <p:cNvPr id="8" name="文字方塊 7"/>
          <p:cNvSpPr txBox="1"/>
          <p:nvPr/>
        </p:nvSpPr>
        <p:spPr>
          <a:xfrm>
            <a:off x="4245926" y="1506141"/>
            <a:ext cx="4469449" cy="646331"/>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TW" b="1" dirty="0"/>
              <a:t>Learning </a:t>
            </a:r>
            <a:r>
              <a:rPr lang="en-US" altLang="zh-TW" b="1" dirty="0" err="1"/>
              <a:t>IoT</a:t>
            </a:r>
            <a:r>
              <a:rPr lang="en-US" altLang="zh-TW" b="1" dirty="0"/>
              <a:t> in Edge: Deep Learning for the Internet of Things with Edge Computing</a:t>
            </a:r>
            <a:endParaRPr lang="zh-TW" altLang="en-US" dirty="0"/>
          </a:p>
        </p:txBody>
      </p:sp>
      <p:pic>
        <p:nvPicPr>
          <p:cNvPr id="3" name="圖片 2">
            <a:extLst>
              <a:ext uri="{FF2B5EF4-FFF2-40B4-BE49-F238E27FC236}">
                <a16:creationId xmlns:a16="http://schemas.microsoft.com/office/drawing/2014/main" id="{C672AB7E-FE5B-44FC-AF4B-8883D2549C13}"/>
              </a:ext>
            </a:extLst>
          </p:cNvPr>
          <p:cNvPicPr>
            <a:picLocks noChangeAspect="1"/>
          </p:cNvPicPr>
          <p:nvPr/>
        </p:nvPicPr>
        <p:blipFill>
          <a:blip r:embed="rId5"/>
          <a:stretch>
            <a:fillRect/>
          </a:stretch>
        </p:blipFill>
        <p:spPr>
          <a:xfrm>
            <a:off x="437321" y="2264468"/>
            <a:ext cx="8278053" cy="3566490"/>
          </a:xfrm>
          <a:prstGeom prst="rect">
            <a:avLst/>
          </a:prstGeom>
        </p:spPr>
      </p:pic>
    </p:spTree>
    <p:extLst>
      <p:ext uri="{BB962C8B-B14F-4D97-AF65-F5344CB8AC3E}">
        <p14:creationId xmlns:p14="http://schemas.microsoft.com/office/powerpoint/2010/main" val="167034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black">
          <a:xfrm>
            <a:off x="457200" y="1203960"/>
            <a:ext cx="8001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1"/>
          <a:lstStyle>
            <a:lvl1pPr marL="342900" indent="-342900"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marL="0" indent="0" eaLnBrk="1" hangingPunct="1">
              <a:lnSpc>
                <a:spcPct val="110000"/>
              </a:lnSpc>
            </a:pPr>
            <a:r>
              <a:rPr lang="zh-TW" altLang="en-US" b="1" dirty="0">
                <a:latin typeface="微軟正黑體" panose="020B0604030504040204" pitchFamily="34" charset="-120"/>
                <a:ea typeface="微軟正黑體" panose="020B0604030504040204" pitchFamily="34" charset="-120"/>
                <a:cs typeface="Verdana" panose="020B0604030504040204" pitchFamily="34" charset="0"/>
              </a:rPr>
              <a:t>非營利組織，全球最大的技術學會之一，成員遍佈</a:t>
            </a:r>
            <a:r>
              <a:rPr lang="en-US" altLang="zh-CN" b="1" dirty="0">
                <a:latin typeface="微軟正黑體" panose="020B0604030504040204" pitchFamily="34" charset="-120"/>
                <a:ea typeface="微軟正黑體" panose="020B0604030504040204" pitchFamily="34" charset="-120"/>
                <a:cs typeface="Verdana" panose="020B0604030504040204" pitchFamily="34" charset="0"/>
              </a:rPr>
              <a:t>160</a:t>
            </a:r>
            <a:r>
              <a:rPr lang="zh-TW" altLang="en-US" b="1" dirty="0">
                <a:latin typeface="微軟正黑體" panose="020B0604030504040204" pitchFamily="34" charset="-120"/>
                <a:ea typeface="微軟正黑體" panose="020B0604030504040204" pitchFamily="34" charset="-120"/>
                <a:cs typeface="Verdana" panose="020B0604030504040204" pitchFamily="34" charset="0"/>
              </a:rPr>
              <a:t>多個國家地區，會員超過</a:t>
            </a:r>
            <a:r>
              <a:rPr lang="en-US" altLang="zh-CN" b="1" dirty="0">
                <a:latin typeface="微軟正黑體" panose="020B0604030504040204" pitchFamily="34" charset="-120"/>
                <a:ea typeface="微軟正黑體" panose="020B0604030504040204" pitchFamily="34" charset="-120"/>
                <a:cs typeface="Verdana" panose="020B0604030504040204" pitchFamily="34" charset="0"/>
              </a:rPr>
              <a:t>43</a:t>
            </a:r>
            <a:r>
              <a:rPr lang="zh-CN" altLang="en-US" b="1" dirty="0">
                <a:latin typeface="微軟正黑體" panose="020B0604030504040204" pitchFamily="34" charset="-120"/>
                <a:ea typeface="微軟正黑體" panose="020B0604030504040204" pitchFamily="34" charset="-120"/>
                <a:cs typeface="Verdana" panose="020B0604030504040204" pitchFamily="34" charset="0"/>
              </a:rPr>
              <a:t>萬人</a:t>
            </a:r>
            <a:endParaRPr lang="en-US" altLang="zh-CN" b="1" dirty="0">
              <a:latin typeface="微軟正黑體" panose="020B0604030504040204" pitchFamily="34" charset="-120"/>
              <a:ea typeface="微軟正黑體" panose="020B0604030504040204" pitchFamily="34" charset="-120"/>
              <a:cs typeface="Verdana" panose="020B0604030504040204" pitchFamily="34" charset="0"/>
            </a:endParaRPr>
          </a:p>
        </p:txBody>
      </p:sp>
      <p:sp>
        <p:nvSpPr>
          <p:cNvPr id="23555" name="Title 5"/>
          <p:cNvSpPr>
            <a:spLocks noGrp="1"/>
          </p:cNvSpPr>
          <p:nvPr>
            <p:ph type="title"/>
          </p:nvPr>
        </p:nvSpPr>
        <p:spPr>
          <a:xfrm>
            <a:off x="728662" y="365760"/>
            <a:ext cx="7772400" cy="838200"/>
          </a:xfrm>
          <a:ln/>
        </p:spPr>
        <p:txBody>
          <a:bodyPr>
            <a:normAutofit/>
          </a:bodyPr>
          <a:lstStyle/>
          <a:p>
            <a:r>
              <a:rPr lang="en-US" altLang="zh-TW" sz="3600" b="1" dirty="0">
                <a:solidFill>
                  <a:srgbClr val="0066A1"/>
                </a:solidFill>
                <a:latin typeface="Verdana" panose="020B0604030504040204" pitchFamily="34" charset="0"/>
                <a:ea typeface="Verdana" panose="020B0604030504040204" pitchFamily="34" charset="0"/>
                <a:cs typeface="Verdana" panose="020B0604030504040204" pitchFamily="34" charset="0"/>
              </a:rPr>
              <a:t>IEEE</a:t>
            </a:r>
            <a:endParaRPr altLang="zh-CN" sz="3600" b="1" dirty="0">
              <a:solidFill>
                <a:srgbClr val="0066A1"/>
              </a:solidFill>
              <a:latin typeface="Verdana" panose="020B0604030504040204" pitchFamily="34" charset="0"/>
              <a:ea typeface="Verdana" panose="020B0604030504040204" pitchFamily="34" charset="0"/>
              <a:cs typeface="Verdana" panose="020B0604030504040204" pitchFamily="34" charset="0"/>
            </a:endParaRPr>
          </a:p>
        </p:txBody>
      </p:sp>
      <p:pic>
        <p:nvPicPr>
          <p:cNvPr id="2355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45" y="1961356"/>
            <a:ext cx="8467725"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椭圆 6"/>
          <p:cNvSpPr>
            <a:spLocks noChangeArrowheads="1"/>
          </p:cNvSpPr>
          <p:nvPr/>
        </p:nvSpPr>
        <p:spPr bwMode="auto">
          <a:xfrm>
            <a:off x="5562600" y="3004185"/>
            <a:ext cx="1905000" cy="11430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eaLnBrk="1" hangingPunct="1"/>
            <a:endParaRPr lang="zh-CN" altLang="en-US">
              <a:latin typeface="Verdana" pitchFamily="34" charset="0"/>
            </a:endParaRPr>
          </a:p>
        </p:txBody>
      </p:sp>
      <p:sp>
        <p:nvSpPr>
          <p:cNvPr id="8" name="圆角矩形 7"/>
          <p:cNvSpPr/>
          <p:nvPr/>
        </p:nvSpPr>
        <p:spPr>
          <a:xfrm>
            <a:off x="609600" y="4267199"/>
            <a:ext cx="5905500" cy="1450975"/>
          </a:xfrm>
          <a:prstGeom prst="roundRect">
            <a:avLst/>
          </a:prstGeom>
          <a:solidFill>
            <a:schemeClr val="lt1">
              <a:alpha val="80000"/>
            </a:schemeClr>
          </a:solidFill>
        </p:spPr>
        <p:style>
          <a:lnRef idx="2">
            <a:schemeClr val="accent1"/>
          </a:lnRef>
          <a:fillRef idx="1">
            <a:schemeClr val="lt1"/>
          </a:fillRef>
          <a:effectRef idx="0">
            <a:schemeClr val="accent1"/>
          </a:effectRef>
          <a:fontRef idx="minor">
            <a:schemeClr val="dk1"/>
          </a:fontRef>
        </p:style>
        <p:txBody>
          <a:bodyPr>
            <a:spAutoFit/>
          </a:bodyPr>
          <a:lstStyle>
            <a:lvl1pPr marL="342900" indent="-342900"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lnSpc>
                <a:spcPct val="110000"/>
              </a:lnSpc>
              <a:buFontTx/>
              <a:buBlip>
                <a:blip r:embed="rId5"/>
              </a:buBlip>
            </a:pPr>
            <a:r>
              <a:rPr lang="en-US" altLang="zh-CN"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300</a:t>
            </a:r>
            <a:r>
              <a:rPr lang="zh-TW" altLang="en-US"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多個地方分會</a:t>
            </a:r>
            <a:endParaRPr lang="en-US" altLang="zh-CN"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endParaRPr>
          </a:p>
          <a:p>
            <a:pPr eaLnBrk="1" hangingPunct="1">
              <a:lnSpc>
                <a:spcPct val="110000"/>
              </a:lnSpc>
              <a:buFontTx/>
              <a:buBlip>
                <a:blip r:embed="rId5"/>
              </a:buBlip>
            </a:pPr>
            <a:r>
              <a:rPr lang="en-US" altLang="zh-CN"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2000</a:t>
            </a:r>
            <a:r>
              <a:rPr lang="zh-TW" altLang="en-US"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多個專業委員會</a:t>
            </a:r>
            <a:endParaRPr lang="en-US" altLang="zh-CN"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endParaRPr>
          </a:p>
          <a:p>
            <a:pPr eaLnBrk="1" hangingPunct="1">
              <a:lnSpc>
                <a:spcPct val="110000"/>
              </a:lnSpc>
              <a:buFontTx/>
              <a:buBlip>
                <a:blip r:embed="rId5"/>
              </a:buBlip>
            </a:pPr>
            <a:r>
              <a:rPr lang="en-US" altLang="zh-CN"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30</a:t>
            </a:r>
            <a:r>
              <a:rPr lang="en-US" altLang="en-US"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00</a:t>
            </a:r>
            <a:r>
              <a:rPr lang="zh-TW" altLang="en-US"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多個學生分會遍佈</a:t>
            </a:r>
            <a:r>
              <a:rPr lang="en-US" altLang="zh-CN"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100</a:t>
            </a:r>
            <a:r>
              <a:rPr lang="zh-CN" altLang="en-US"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多個國家</a:t>
            </a:r>
            <a:endParaRPr lang="en-US" altLang="en-US"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endParaRPr>
          </a:p>
        </p:txBody>
      </p:sp>
      <p:sp>
        <p:nvSpPr>
          <p:cNvPr id="23559" name="灯片编号占位符 8"/>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fld id="{6AE3AAD5-F5F3-4C90-8BFF-7C39F541E5AB}" type="slidenum">
              <a:rPr lang="en-US" altLang="zh-CN" sz="1000" smtClean="0">
                <a:solidFill>
                  <a:schemeClr val="bg1"/>
                </a:solidFill>
                <a:ea typeface="ＭＳ Ｐゴシック" pitchFamily="34" charset="-128"/>
              </a:rPr>
              <a:pPr/>
              <a:t>4</a:t>
            </a:fld>
            <a:endParaRPr lang="en-US" altLang="zh-CN" sz="1400">
              <a:ea typeface="ＭＳ Ｐゴシック" pitchFamily="34" charset="-128"/>
            </a:endParaRPr>
          </a:p>
        </p:txBody>
      </p:sp>
      <p:pic>
        <p:nvPicPr>
          <p:cNvPr id="9"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Tree>
    <p:custDataLst>
      <p:tags r:id="rId1"/>
    </p:custDataLst>
    <p:extLst>
      <p:ext uri="{BB962C8B-B14F-4D97-AF65-F5344CB8AC3E}">
        <p14:creationId xmlns:p14="http://schemas.microsoft.com/office/powerpoint/2010/main" val="2479625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endParaRPr lang="en-US" dirty="0"/>
          </a:p>
        </p:txBody>
      </p:sp>
      <p:sp>
        <p:nvSpPr>
          <p:cNvPr id="5" name="文字版面配置區 7"/>
          <p:cNvSpPr>
            <a:spLocks noGrp="1"/>
          </p:cNvSpPr>
          <p:nvPr>
            <p:ph type="body" idx="1"/>
          </p:nvPr>
        </p:nvSpPr>
        <p:spPr>
          <a:xfrm>
            <a:off x="203200" y="2212975"/>
            <a:ext cx="8394700" cy="3248025"/>
          </a:xfrm>
        </p:spPr>
        <p:txBody>
          <a:bodyPr/>
          <a:lstStyle/>
          <a:p>
            <a:endParaRPr lang="zh-TW" altLang="en-US" dirty="0"/>
          </a:p>
        </p:txBody>
      </p:sp>
      <p:graphicFrame>
        <p:nvGraphicFramePr>
          <p:cNvPr id="6" name="資料庫圖表 5"/>
          <p:cNvGraphicFramePr/>
          <p:nvPr>
            <p:extLst>
              <p:ext uri="{D42A27DB-BD31-4B8C-83A1-F6EECF244321}">
                <p14:modId xmlns:p14="http://schemas.microsoft.com/office/powerpoint/2010/main" val="1304379620"/>
              </p:ext>
            </p:extLst>
          </p:nvPr>
        </p:nvGraphicFramePr>
        <p:xfrm>
          <a:off x="2001838" y="2264846"/>
          <a:ext cx="5435600" cy="2254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6"/>
          <p:cNvSpPr/>
          <p:nvPr/>
        </p:nvSpPr>
        <p:spPr>
          <a:xfrm>
            <a:off x="1403969" y="764232"/>
            <a:ext cx="6304931" cy="830997"/>
          </a:xfrm>
          <a:prstGeom prst="rect">
            <a:avLst/>
          </a:prstGeom>
        </p:spPr>
        <p:txBody>
          <a:bodyPr wrap="none">
            <a:spAutoFit/>
          </a:bodyPr>
          <a:lstStyle/>
          <a:p>
            <a:pPr algn="ctr"/>
            <a:r>
              <a:rPr lang="en-US" altLang="zh-TW" sz="4800" dirty="0">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IEEE </a:t>
            </a:r>
            <a:r>
              <a:rPr lang="en-US" altLang="zh-TW" sz="4800" i="1" dirty="0" err="1">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Xplore</a:t>
            </a:r>
            <a:r>
              <a:rPr lang="en-US" altLang="zh-TW" sz="4800" baseline="40000" dirty="0">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4800" dirty="0">
                <a:solidFill>
                  <a:schemeClr val="tx2"/>
                </a:solidFill>
                <a:latin typeface="微軟正黑體" panose="020B0604030504040204" pitchFamily="34" charset="-120"/>
                <a:ea typeface="微軟正黑體" panose="020B0604030504040204" pitchFamily="34" charset="-120"/>
              </a:rPr>
              <a:t>平台功能</a:t>
            </a:r>
            <a:endParaRPr lang="en-US" altLang="zh-TW" sz="4800" dirty="0">
              <a:solidFill>
                <a:schemeClr val="tx2"/>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0456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31EB05A-4724-4CC5-8575-AC368F6CDAF0}"/>
              </a:ext>
            </a:extLst>
          </p:cNvPr>
          <p:cNvPicPr>
            <a:picLocks noChangeAspect="1"/>
          </p:cNvPicPr>
          <p:nvPr/>
        </p:nvPicPr>
        <p:blipFill>
          <a:blip r:embed="rId3"/>
          <a:stretch>
            <a:fillRect/>
          </a:stretch>
        </p:blipFill>
        <p:spPr>
          <a:xfrm>
            <a:off x="0" y="2230249"/>
            <a:ext cx="9098557" cy="1922123"/>
          </a:xfrm>
          <a:prstGeom prst="rect">
            <a:avLst/>
          </a:prstGeom>
        </p:spPr>
      </p:pic>
      <p:sp>
        <p:nvSpPr>
          <p:cNvPr id="7" name="Title 12"/>
          <p:cNvSpPr txBox="1">
            <a:spLocks/>
          </p:cNvSpPr>
          <p:nvPr/>
        </p:nvSpPr>
        <p:spPr>
          <a:xfrm>
            <a:off x="519114" y="768808"/>
            <a:ext cx="8272212" cy="760350"/>
          </a:xfrm>
          <a:prstGeom prst="rect">
            <a:avLst/>
          </a:prstGeom>
        </p:spPr>
        <p:txBody>
          <a:bodyPr>
            <a:norm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r>
              <a:rPr lang="zh-TW" altLang="en-US" sz="3200" b="1" dirty="0">
                <a:solidFill>
                  <a:srgbClr val="C00000"/>
                </a:solidFill>
                <a:latin typeface="微軟正黑體" panose="020B0604030504040204" pitchFamily="34" charset="-120"/>
                <a:ea typeface="微軟正黑體" panose="020B0604030504040204" pitchFamily="34" charset="-120"/>
              </a:rPr>
              <a:t>基本檢索</a:t>
            </a:r>
            <a:r>
              <a:rPr lang="en-US" altLang="zh-TW" sz="3200" b="1" dirty="0">
                <a:solidFill>
                  <a:srgbClr val="C00000"/>
                </a:solidFill>
                <a:latin typeface="微軟正黑體" panose="020B0604030504040204" pitchFamily="34" charset="-120"/>
                <a:ea typeface="微軟正黑體" panose="020B0604030504040204" pitchFamily="34" charset="-120"/>
              </a:rPr>
              <a:t>Basic Search</a:t>
            </a:r>
            <a:r>
              <a:rPr lang="zh-TW" altLang="en-US" sz="3200" b="1" dirty="0">
                <a:solidFill>
                  <a:srgbClr val="C00000"/>
                </a:solidFill>
                <a:latin typeface="微軟正黑體" panose="020B0604030504040204" pitchFamily="34" charset="-120"/>
                <a:ea typeface="微軟正黑體" panose="020B0604030504040204" pitchFamily="34" charset="-120"/>
              </a:rPr>
              <a:t>工具列 </a:t>
            </a:r>
            <a:endParaRPr lang="en-US" altLang="zh-TW" sz="3200" b="1" dirty="0">
              <a:solidFill>
                <a:srgbClr val="C00000"/>
              </a:solidFill>
              <a:latin typeface="微軟正黑體" panose="020B0604030504040204" pitchFamily="34" charset="-120"/>
              <a:ea typeface="微軟正黑體" panose="020B0604030504040204" pitchFamily="34" charset="-120"/>
            </a:endParaRPr>
          </a:p>
        </p:txBody>
      </p:sp>
      <p:pic>
        <p:nvPicPr>
          <p:cNvPr id="15" name="Picture 1">
            <a:extLst>
              <a:ext uri="{FF2B5EF4-FFF2-40B4-BE49-F238E27FC236}">
                <a16:creationId xmlns:a16="http://schemas.microsoft.com/office/drawing/2014/main" id="{046E3DC3-90BE-4C26-ACD2-3D0C8C58ED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
        <p:nvSpPr>
          <p:cNvPr id="2" name="矩形 1"/>
          <p:cNvSpPr/>
          <p:nvPr/>
        </p:nvSpPr>
        <p:spPr>
          <a:xfrm>
            <a:off x="185738" y="3111072"/>
            <a:ext cx="8846893" cy="590841"/>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20" name="Title 12"/>
          <p:cNvSpPr txBox="1">
            <a:spLocks/>
          </p:cNvSpPr>
          <p:nvPr/>
        </p:nvSpPr>
        <p:spPr>
          <a:xfrm>
            <a:off x="5221088" y="4523433"/>
            <a:ext cx="1902223" cy="760350"/>
          </a:xfrm>
          <a:prstGeom prst="rect">
            <a:avLst/>
          </a:prstGeom>
        </p:spPr>
        <p:txBody>
          <a:bodyPr>
            <a:norm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r>
              <a:rPr lang="zh-TW" altLang="en-US" sz="3200" dirty="0">
                <a:solidFill>
                  <a:srgbClr val="C00000"/>
                </a:solidFill>
                <a:latin typeface="微軟正黑體" panose="020B0604030504040204" pitchFamily="34" charset="-120"/>
                <a:ea typeface="微軟正黑體" panose="020B0604030504040204" pitchFamily="34" charset="-120"/>
              </a:rPr>
              <a:t>進階檢索</a:t>
            </a:r>
            <a:endParaRPr lang="en-US" altLang="zh-TW" sz="3200" dirty="0">
              <a:solidFill>
                <a:srgbClr val="C00000"/>
              </a:solidFill>
              <a:latin typeface="微軟正黑體" panose="020B0604030504040204" pitchFamily="34" charset="-120"/>
              <a:ea typeface="微軟正黑體" panose="020B0604030504040204" pitchFamily="34" charset="-120"/>
            </a:endParaRPr>
          </a:p>
          <a:p>
            <a:endParaRPr lang="en-US" altLang="zh-TW" sz="3200" dirty="0">
              <a:solidFill>
                <a:srgbClr val="C00000"/>
              </a:solidFill>
              <a:latin typeface="微軟正黑體" panose="020B0604030504040204" pitchFamily="34" charset="-120"/>
              <a:ea typeface="微軟正黑體" panose="020B0604030504040204" pitchFamily="34" charset="-120"/>
            </a:endParaRPr>
          </a:p>
        </p:txBody>
      </p:sp>
      <p:sp>
        <p:nvSpPr>
          <p:cNvPr id="21" name="Title 12"/>
          <p:cNvSpPr txBox="1">
            <a:spLocks/>
          </p:cNvSpPr>
          <p:nvPr/>
        </p:nvSpPr>
        <p:spPr>
          <a:xfrm>
            <a:off x="7123311" y="4533553"/>
            <a:ext cx="1902223" cy="760350"/>
          </a:xfrm>
          <a:prstGeom prst="rect">
            <a:avLst/>
          </a:prstGeom>
        </p:spPr>
        <p:txBody>
          <a:bodyPr>
            <a:norm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r>
              <a:rPr lang="zh-TW" altLang="en-US" sz="3200" dirty="0">
                <a:solidFill>
                  <a:srgbClr val="C00000"/>
                </a:solidFill>
                <a:latin typeface="微軟正黑體" panose="020B0604030504040204" pitchFamily="34" charset="-120"/>
                <a:ea typeface="微軟正黑體" panose="020B0604030504040204" pitchFamily="34" charset="-120"/>
              </a:rPr>
              <a:t>其他檢索</a:t>
            </a:r>
            <a:endParaRPr lang="en-US" altLang="zh-TW" sz="3200" dirty="0">
              <a:solidFill>
                <a:srgbClr val="C00000"/>
              </a:solidFill>
              <a:latin typeface="微軟正黑體" panose="020B0604030504040204" pitchFamily="34" charset="-120"/>
              <a:ea typeface="微軟正黑體" panose="020B0604030504040204" pitchFamily="34" charset="-120"/>
            </a:endParaRPr>
          </a:p>
          <a:p>
            <a:endParaRPr lang="en-US" altLang="zh-TW" sz="3200" dirty="0">
              <a:solidFill>
                <a:srgbClr val="C00000"/>
              </a:solidFill>
              <a:latin typeface="微軟正黑體" panose="020B0604030504040204" pitchFamily="34" charset="-120"/>
              <a:ea typeface="微軟正黑體" panose="020B0604030504040204" pitchFamily="34" charset="-120"/>
            </a:endParaRPr>
          </a:p>
        </p:txBody>
      </p:sp>
      <p:cxnSp>
        <p:nvCxnSpPr>
          <p:cNvPr id="10" name="Straight Connector 29" descr="&#10;">
            <a:extLst>
              <a:ext uri="{FF2B5EF4-FFF2-40B4-BE49-F238E27FC236}">
                <a16:creationId xmlns:a16="http://schemas.microsoft.com/office/drawing/2014/main" id="{39B03104-29C3-4599-B637-33B5CB4890E3}"/>
              </a:ext>
            </a:extLst>
          </p:cNvPr>
          <p:cNvCxnSpPr>
            <a:cxnSpLocks/>
          </p:cNvCxnSpPr>
          <p:nvPr/>
        </p:nvCxnSpPr>
        <p:spPr>
          <a:xfrm>
            <a:off x="5777679" y="3825499"/>
            <a:ext cx="0" cy="697934"/>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2" name="Straight Connector 29" descr="&#10;">
            <a:extLst>
              <a:ext uri="{FF2B5EF4-FFF2-40B4-BE49-F238E27FC236}">
                <a16:creationId xmlns:a16="http://schemas.microsoft.com/office/drawing/2014/main" id="{D5F04780-E930-49C0-A300-6EA83A3E61E7}"/>
              </a:ext>
            </a:extLst>
          </p:cNvPr>
          <p:cNvCxnSpPr>
            <a:cxnSpLocks/>
          </p:cNvCxnSpPr>
          <p:nvPr/>
        </p:nvCxnSpPr>
        <p:spPr>
          <a:xfrm>
            <a:off x="7267191" y="3825499"/>
            <a:ext cx="0" cy="697934"/>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3407634"/>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34CF3155-C56E-4F1F-A836-43A9AB12ABFD}"/>
              </a:ext>
            </a:extLst>
          </p:cNvPr>
          <p:cNvPicPr>
            <a:picLocks noChangeAspect="1"/>
          </p:cNvPicPr>
          <p:nvPr/>
        </p:nvPicPr>
        <p:blipFill>
          <a:blip r:embed="rId3"/>
          <a:stretch>
            <a:fillRect/>
          </a:stretch>
        </p:blipFill>
        <p:spPr>
          <a:xfrm>
            <a:off x="383636" y="1500249"/>
            <a:ext cx="6570857" cy="2914650"/>
          </a:xfrm>
          <a:prstGeom prst="rect">
            <a:avLst/>
          </a:prstGeom>
        </p:spPr>
      </p:pic>
      <p:sp>
        <p:nvSpPr>
          <p:cNvPr id="7" name="Title 12"/>
          <p:cNvSpPr txBox="1">
            <a:spLocks/>
          </p:cNvSpPr>
          <p:nvPr/>
        </p:nvSpPr>
        <p:spPr>
          <a:xfrm>
            <a:off x="318328" y="573859"/>
            <a:ext cx="8665127" cy="760350"/>
          </a:xfrm>
          <a:prstGeom prst="rect">
            <a:avLst/>
          </a:prstGeom>
        </p:spPr>
        <p:txBody>
          <a:bodyPr>
            <a:norm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r>
              <a:rPr lang="zh-TW" altLang="en-US" sz="3200" dirty="0">
                <a:latin typeface="微軟正黑體" panose="020B0604030504040204" pitchFamily="34" charset="-120"/>
                <a:ea typeface="微軟正黑體" panose="020B0604030504040204" pitchFamily="34" charset="-120"/>
              </a:rPr>
              <a:t>基本檢索</a:t>
            </a:r>
            <a:r>
              <a:rPr lang="en-US" altLang="zh-TW" sz="3200" dirty="0">
                <a:latin typeface="微軟正黑體" panose="020B0604030504040204" pitchFamily="34" charset="-120"/>
                <a:ea typeface="微軟正黑體" panose="020B0604030504040204" pitchFamily="34" charset="-120"/>
              </a:rPr>
              <a:t>Basic Search-</a:t>
            </a:r>
            <a:r>
              <a:rPr lang="zh-TW" altLang="en-US" sz="3200" dirty="0">
                <a:latin typeface="微軟正黑體" panose="020B0604030504040204" pitchFamily="34" charset="-120"/>
                <a:ea typeface="微軟正黑體" panose="020B0604030504040204" pitchFamily="34" charset="-120"/>
              </a:rPr>
              <a:t>更精確的檢索結果 </a:t>
            </a:r>
            <a:endParaRPr lang="en-US" altLang="zh-TW" sz="3200" dirty="0">
              <a:latin typeface="微軟正黑體" panose="020B0604030504040204" pitchFamily="34" charset="-120"/>
              <a:ea typeface="微軟正黑體" panose="020B0604030504040204" pitchFamily="34" charset="-120"/>
            </a:endParaRPr>
          </a:p>
        </p:txBody>
      </p:sp>
      <p:sp>
        <p:nvSpPr>
          <p:cNvPr id="9" name="矩形 8"/>
          <p:cNvSpPr/>
          <p:nvPr/>
        </p:nvSpPr>
        <p:spPr>
          <a:xfrm>
            <a:off x="2189506" y="3465630"/>
            <a:ext cx="2936913" cy="701510"/>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選擇</a:t>
            </a:r>
            <a:r>
              <a:rPr lang="zh-TW" altLang="en-US" b="1" dirty="0">
                <a:latin typeface="微軟正黑體" panose="020B0604030504040204" pitchFamily="34" charset="-120"/>
                <a:ea typeface="微軟正黑體" panose="020B0604030504040204" pitchFamily="34" charset="-120"/>
              </a:rPr>
              <a:t>文獻類型</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作者</a:t>
            </a:r>
            <a:r>
              <a:rPr lang="en-US" altLang="zh-TW" b="1" dirty="0">
                <a:latin typeface="微軟正黑體" panose="020B0604030504040204" pitchFamily="34" charset="-120"/>
                <a:ea typeface="微軟正黑體" panose="020B0604030504040204" pitchFamily="34" charset="-120"/>
              </a:rPr>
              <a:t>/citations</a:t>
            </a:r>
            <a:r>
              <a:rPr lang="zh-TW" altLang="en-US" b="1" dirty="0">
                <a:latin typeface="微軟正黑體" panose="020B0604030504040204" pitchFamily="34" charset="-120"/>
                <a:ea typeface="微軟正黑體" panose="020B0604030504040204" pitchFamily="34" charset="-120"/>
              </a:rPr>
              <a:t>下關鍵字</a:t>
            </a:r>
            <a:endParaRPr lang="en-US" altLang="zh-TW" sz="1800" b="1" dirty="0">
              <a:latin typeface="微軟正黑體" panose="020B0604030504040204" pitchFamily="34" charset="-120"/>
              <a:ea typeface="微軟正黑體" panose="020B0604030504040204" pitchFamily="34" charset="-120"/>
            </a:endParaRPr>
          </a:p>
        </p:txBody>
      </p:sp>
      <p:sp>
        <p:nvSpPr>
          <p:cNvPr id="13" name="矩形 7">
            <a:extLst>
              <a:ext uri="{FF2B5EF4-FFF2-40B4-BE49-F238E27FC236}">
                <a16:creationId xmlns:a16="http://schemas.microsoft.com/office/drawing/2014/main" id="{E7073C9D-086B-44E2-9704-2AA80A713A97}"/>
              </a:ext>
            </a:extLst>
          </p:cNvPr>
          <p:cNvSpPr>
            <a:spLocks noChangeArrowheads="1"/>
          </p:cNvSpPr>
          <p:nvPr/>
        </p:nvSpPr>
        <p:spPr bwMode="auto">
          <a:xfrm>
            <a:off x="2423485" y="2341991"/>
            <a:ext cx="1273871" cy="423239"/>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14" name="矩形 13">
            <a:extLst>
              <a:ext uri="{FF2B5EF4-FFF2-40B4-BE49-F238E27FC236}">
                <a16:creationId xmlns:a16="http://schemas.microsoft.com/office/drawing/2014/main" id="{4F5E6509-5892-4092-8891-A35C1F09E7CA}"/>
              </a:ext>
            </a:extLst>
          </p:cNvPr>
          <p:cNvSpPr/>
          <p:nvPr/>
        </p:nvSpPr>
        <p:spPr>
          <a:xfrm>
            <a:off x="5126419" y="1177200"/>
            <a:ext cx="3478752" cy="147820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endParaRPr lang="en-US" altLang="zh-TW" sz="1800" b="1" dirty="0">
              <a:latin typeface="微軟正黑體" panose="020B0604030504040204" pitchFamily="34" charset="-120"/>
              <a:ea typeface="微軟正黑體" panose="020B0604030504040204" pitchFamily="34" charset="-120"/>
            </a:endParaRPr>
          </a:p>
          <a:p>
            <a:pPr>
              <a:spcBef>
                <a:spcPts val="0"/>
              </a:spcBef>
              <a:spcAft>
                <a:spcPts val="0"/>
              </a:spcAft>
            </a:pPr>
            <a:r>
              <a:rPr lang="en-US" altLang="zh-TW" sz="1800" b="1" dirty="0">
                <a:latin typeface="微軟正黑體" panose="020B0604030504040204" pitchFamily="34" charset="-120"/>
                <a:ea typeface="微軟正黑體" panose="020B0604030504040204" pitchFamily="34" charset="-120"/>
              </a:rPr>
              <a:t>1.</a:t>
            </a:r>
            <a:r>
              <a:rPr lang="zh-TW" altLang="en-US" sz="1800" b="1" dirty="0">
                <a:latin typeface="微軟正黑體" panose="020B0604030504040204" pitchFamily="34" charset="-120"/>
                <a:ea typeface="微軟正黑體" panose="020B0604030504040204" pitchFamily="34" charset="-120"/>
              </a:rPr>
              <a:t>直接輸入關鍵字</a:t>
            </a:r>
            <a:endParaRPr lang="en-US" altLang="zh-TW" b="1" dirty="0">
              <a:latin typeface="微軟正黑體" panose="020B0604030504040204" pitchFamily="34" charset="-120"/>
              <a:ea typeface="微軟正黑體" panose="020B0604030504040204" pitchFamily="34" charset="-120"/>
            </a:endParaRPr>
          </a:p>
          <a:p>
            <a:pPr>
              <a:spcBef>
                <a:spcPts val="0"/>
              </a:spcBef>
              <a:spcAft>
                <a:spcPts val="0"/>
              </a:spcAft>
            </a:pPr>
            <a:r>
              <a:rPr lang="en-US" altLang="zh-TW" b="1" dirty="0">
                <a:latin typeface="微軟正黑體" panose="020B0604030504040204" pitchFamily="34" charset="-120"/>
                <a:ea typeface="微軟正黑體" panose="020B0604030504040204" pitchFamily="34" charset="-120"/>
              </a:rPr>
              <a:t>2.</a:t>
            </a:r>
            <a:r>
              <a:rPr lang="zh-TW" altLang="en-US" b="1" dirty="0">
                <a:latin typeface="微軟正黑體" panose="020B0604030504040204" pitchFamily="34" charset="-120"/>
                <a:ea typeface="微軟正黑體" panose="020B0604030504040204" pitchFamily="34" charset="-120"/>
              </a:rPr>
              <a:t>關鍵字</a:t>
            </a:r>
            <a:r>
              <a:rPr lang="zh-TW" altLang="en-US" sz="1800" b="1" dirty="0">
                <a:latin typeface="微軟正黑體" panose="020B0604030504040204" pitchFamily="34" charset="-120"/>
                <a:ea typeface="微軟正黑體" panose="020B0604030504040204" pitchFamily="34" charset="-120"/>
              </a:rPr>
              <a:t>輸入引號更加精確</a:t>
            </a:r>
            <a:endParaRPr lang="en-US" altLang="zh-TW" sz="1800" b="1" dirty="0">
              <a:latin typeface="微軟正黑體" panose="020B0604030504040204" pitchFamily="34" charset="-120"/>
              <a:ea typeface="微軟正黑體" panose="020B0604030504040204" pitchFamily="34" charset="-120"/>
            </a:endParaRPr>
          </a:p>
          <a:p>
            <a:pPr lvl="0"/>
            <a:r>
              <a:rPr lang="en-US" altLang="zh-TW" sz="1800" b="1" dirty="0">
                <a:latin typeface="微軟正黑體" panose="020B0604030504040204" pitchFamily="34" charset="-120"/>
                <a:ea typeface="微軟正黑體" panose="020B0604030504040204" pitchFamily="34" charset="-120"/>
              </a:rPr>
              <a:t>3.</a:t>
            </a:r>
            <a:r>
              <a:rPr lang="zh-TW" altLang="zh-TW" b="1" dirty="0">
                <a:latin typeface="微軟正黑體" panose="020B0604030504040204" pitchFamily="34" charset="-120"/>
                <a:ea typeface="微軟正黑體" panose="020B0604030504040204" pitchFamily="34" charset="-120"/>
              </a:rPr>
              <a:t>可輸入</a:t>
            </a:r>
            <a:r>
              <a:rPr lang="zh-TW" altLang="en-US" b="1" dirty="0">
                <a:latin typeface="微軟正黑體" panose="020B0604030504040204" pitchFamily="34" charset="-120"/>
                <a:ea typeface="微軟正黑體" panose="020B0604030504040204" pitchFamily="34" charset="-120"/>
              </a:rPr>
              <a:t>布林邏輯</a:t>
            </a:r>
            <a:r>
              <a:rPr lang="zh-TW" altLang="zh-TW" b="1" dirty="0">
                <a:latin typeface="微軟正黑體" panose="020B0604030504040204" pitchFamily="34" charset="-120"/>
                <a:ea typeface="微軟正黑體" panose="020B0604030504040204" pitchFamily="34" charset="-120"/>
              </a:rPr>
              <a:t>指令</a:t>
            </a:r>
          </a:p>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   </a:t>
            </a:r>
            <a:r>
              <a:rPr lang="en-US" altLang="zh-TW" sz="1800" b="1" dirty="0">
                <a:latin typeface="微軟正黑體" panose="020B0604030504040204" pitchFamily="34" charset="-120"/>
                <a:ea typeface="微軟正黑體" panose="020B0604030504040204" pitchFamily="34" charset="-120"/>
              </a:rPr>
              <a:t>AND</a:t>
            </a:r>
            <a:r>
              <a:rPr lang="zh-TW" altLang="en-US" sz="1800" b="1" dirty="0">
                <a:latin typeface="微軟正黑體" panose="020B0604030504040204" pitchFamily="34" charset="-120"/>
                <a:ea typeface="微軟正黑體" panose="020B0604030504040204" pitchFamily="34" charset="-120"/>
              </a:rPr>
              <a:t>、</a:t>
            </a:r>
            <a:r>
              <a:rPr lang="en-US" altLang="zh-TW" sz="1800" b="1" dirty="0">
                <a:latin typeface="微軟正黑體" panose="020B0604030504040204" pitchFamily="34" charset="-120"/>
                <a:ea typeface="微軟正黑體" panose="020B0604030504040204" pitchFamily="34" charset="-120"/>
              </a:rPr>
              <a:t>OR</a:t>
            </a:r>
            <a:r>
              <a:rPr lang="zh-TW" altLang="en-US" sz="1800" b="1" dirty="0">
                <a:latin typeface="微軟正黑體" panose="020B0604030504040204" pitchFamily="34" charset="-120"/>
                <a:ea typeface="微軟正黑體" panose="020B0604030504040204" pitchFamily="34" charset="-120"/>
              </a:rPr>
              <a:t>、</a:t>
            </a:r>
            <a:r>
              <a:rPr lang="en-US" altLang="zh-TW" sz="1800" b="1" dirty="0">
                <a:latin typeface="微軟正黑體" panose="020B0604030504040204" pitchFamily="34" charset="-120"/>
                <a:ea typeface="微軟正黑體" panose="020B0604030504040204" pitchFamily="34" charset="-120"/>
              </a:rPr>
              <a:t>NOT</a:t>
            </a:r>
          </a:p>
          <a:p>
            <a:pPr>
              <a:spcBef>
                <a:spcPts val="0"/>
              </a:spcBef>
              <a:spcAft>
                <a:spcPts val="0"/>
              </a:spcAft>
            </a:pPr>
            <a:endParaRPr lang="en-US" altLang="zh-TW" sz="1800" b="1" dirty="0">
              <a:latin typeface="微軟正黑體" panose="020B0604030504040204" pitchFamily="34" charset="-120"/>
              <a:ea typeface="微軟正黑體" panose="020B0604030504040204" pitchFamily="34" charset="-120"/>
            </a:endParaRPr>
          </a:p>
        </p:txBody>
      </p:sp>
      <p:pic>
        <p:nvPicPr>
          <p:cNvPr id="15" name="Picture 1">
            <a:extLst>
              <a:ext uri="{FF2B5EF4-FFF2-40B4-BE49-F238E27FC236}">
                <a16:creationId xmlns:a16="http://schemas.microsoft.com/office/drawing/2014/main" id="{046E3DC3-90BE-4C26-ACD2-3D0C8C58ED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6288026"/>
            <a:ext cx="1616810" cy="447306"/>
          </a:xfrm>
          <a:prstGeom prst="rect">
            <a:avLst/>
          </a:prstGeom>
        </p:spPr>
      </p:pic>
      <p:grpSp>
        <p:nvGrpSpPr>
          <p:cNvPr id="17" name="Group 10"/>
          <p:cNvGrpSpPr/>
          <p:nvPr/>
        </p:nvGrpSpPr>
        <p:grpSpPr>
          <a:xfrm>
            <a:off x="-837151" y="240484"/>
            <a:ext cx="4116388" cy="333375"/>
            <a:chOff x="-838200" y="266700"/>
            <a:chExt cx="4116388" cy="333375"/>
          </a:xfrm>
        </p:grpSpPr>
        <p:sp>
          <p:nvSpPr>
            <p:cNvPr id="18" name="Parallelogram 11"/>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9"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sp>
        <p:nvSpPr>
          <p:cNvPr id="5" name="文字方塊 4"/>
          <p:cNvSpPr txBox="1"/>
          <p:nvPr/>
        </p:nvSpPr>
        <p:spPr>
          <a:xfrm>
            <a:off x="178849" y="4615934"/>
            <a:ext cx="321945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dirty="0"/>
              <a:t>未使用引號</a:t>
            </a:r>
            <a:r>
              <a:rPr lang="en-US" altLang="zh-TW" dirty="0"/>
              <a:t>:cloud computing</a:t>
            </a:r>
            <a:endParaRPr lang="zh-TW" altLang="en-US" dirty="0"/>
          </a:p>
        </p:txBody>
      </p:sp>
      <p:sp>
        <p:nvSpPr>
          <p:cNvPr id="22" name="文字方塊 21"/>
          <p:cNvSpPr txBox="1"/>
          <p:nvPr/>
        </p:nvSpPr>
        <p:spPr>
          <a:xfrm>
            <a:off x="190846" y="5377933"/>
            <a:ext cx="320745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dirty="0"/>
              <a:t>使用引號</a:t>
            </a:r>
            <a:r>
              <a:rPr lang="en-US" altLang="zh-TW" dirty="0"/>
              <a:t>:”cloud computing”</a:t>
            </a: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2494" y="4486275"/>
            <a:ext cx="510540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2494" y="5200649"/>
            <a:ext cx="553402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08490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5" grpId="0" animBg="1"/>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3402C27-03AD-421A-9756-2B3820F670E1}"/>
              </a:ext>
            </a:extLst>
          </p:cNvPr>
          <p:cNvPicPr>
            <a:picLocks noChangeAspect="1"/>
          </p:cNvPicPr>
          <p:nvPr/>
        </p:nvPicPr>
        <p:blipFill>
          <a:blip r:embed="rId3"/>
          <a:stretch>
            <a:fillRect/>
          </a:stretch>
        </p:blipFill>
        <p:spPr>
          <a:xfrm>
            <a:off x="357809" y="968979"/>
            <a:ext cx="8322366" cy="4920042"/>
          </a:xfrm>
          <a:prstGeom prst="rect">
            <a:avLst/>
          </a:prstGeom>
        </p:spPr>
      </p:pic>
      <p:grpSp>
        <p:nvGrpSpPr>
          <p:cNvPr id="11" name="Group 10"/>
          <p:cNvGrpSpPr/>
          <p:nvPr/>
        </p:nvGrpSpPr>
        <p:grpSpPr>
          <a:xfrm>
            <a:off x="-838200" y="266700"/>
            <a:ext cx="4116388" cy="333375"/>
            <a:chOff x="-838200" y="266700"/>
            <a:chExt cx="4116388" cy="333375"/>
          </a:xfrm>
        </p:grpSpPr>
        <p:sp>
          <p:nvSpPr>
            <p:cNvPr id="12" name="Parallelogram 11"/>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3"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sp>
        <p:nvSpPr>
          <p:cNvPr id="9" name="Text Box 14"/>
          <p:cNvSpPr>
            <a:spLocks noChangeArrowheads="1"/>
          </p:cNvSpPr>
          <p:nvPr/>
        </p:nvSpPr>
        <p:spPr bwMode="auto">
          <a:xfrm>
            <a:off x="6878546" y="3779057"/>
            <a:ext cx="1915035" cy="1477328"/>
          </a:xfrm>
          <a:prstGeom prst="wedgeRectCallout">
            <a:avLst>
              <a:gd name="adj1" fmla="val -40523"/>
              <a:gd name="adj2" fmla="val 26696"/>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chemeClr val="tx1"/>
                </a:solidFill>
                <a:ea typeface="微軟正黑體" panose="020B0604030504040204" pitchFamily="34" charset="-120"/>
              </a:rPr>
              <a:t>排序可以依照</a:t>
            </a:r>
            <a:endParaRPr lang="en-US" altLang="zh-TW" sz="1800" b="1" dirty="0">
              <a:solidFill>
                <a:schemeClr val="tx1"/>
              </a:solidFill>
              <a:ea typeface="微軟正黑體" panose="020B0604030504040204" pitchFamily="34" charset="-120"/>
            </a:endParaRPr>
          </a:p>
          <a:p>
            <a:pPr marL="342900" indent="-342900">
              <a:buFont typeface="Arial" panose="020B0604020202020204" pitchFamily="34" charset="0"/>
              <a:buChar char="•"/>
            </a:pPr>
            <a:r>
              <a:rPr lang="zh-TW" altLang="en-US" sz="1800" b="1" dirty="0">
                <a:ea typeface="微軟正黑體" panose="020B0604030504040204" pitchFamily="34" charset="-120"/>
              </a:rPr>
              <a:t>出版新舊</a:t>
            </a:r>
            <a:endParaRPr lang="en-US" altLang="zh-TW" sz="1800" b="1" dirty="0">
              <a:ea typeface="微軟正黑體" panose="020B0604030504040204" pitchFamily="34" charset="-120"/>
            </a:endParaRPr>
          </a:p>
          <a:p>
            <a:pPr marL="342900" indent="-342900">
              <a:buFont typeface="Arial" panose="020B0604020202020204" pitchFamily="34" charset="0"/>
              <a:buChar char="•"/>
            </a:pPr>
            <a:r>
              <a:rPr lang="zh-TW" altLang="en-US" sz="1800" b="1" dirty="0">
                <a:solidFill>
                  <a:schemeClr val="tx1"/>
                </a:solidFill>
                <a:ea typeface="微軟正黑體" panose="020B0604030504040204" pitchFamily="34" charset="-120"/>
              </a:rPr>
              <a:t>文獻引用程度</a:t>
            </a:r>
            <a:endParaRPr lang="en-US" altLang="zh-TW" sz="1800" b="1" dirty="0">
              <a:solidFill>
                <a:schemeClr val="tx1"/>
              </a:solidFill>
              <a:ea typeface="微軟正黑體" panose="020B0604030504040204" pitchFamily="34" charset="-120"/>
            </a:endParaRPr>
          </a:p>
          <a:p>
            <a:pPr marL="342900" indent="-342900">
              <a:buFont typeface="Arial" panose="020B0604020202020204" pitchFamily="34" charset="0"/>
              <a:buChar char="•"/>
            </a:pPr>
            <a:r>
              <a:rPr lang="zh-TW" altLang="en-US" sz="1800" b="1" dirty="0">
                <a:ea typeface="微軟正黑體" panose="020B0604030504040204" pitchFamily="34" charset="-120"/>
              </a:rPr>
              <a:t>專利引用程度</a:t>
            </a:r>
            <a:endParaRPr lang="en-US" altLang="zh-TW" sz="1800" b="1" dirty="0">
              <a:ea typeface="微軟正黑體" panose="020B0604030504040204" pitchFamily="34" charset="-120"/>
            </a:endParaRPr>
          </a:p>
          <a:p>
            <a:pPr marL="342900" indent="-342900">
              <a:buFont typeface="Arial" panose="020B0604020202020204" pitchFamily="34" charset="0"/>
              <a:buChar char="•"/>
            </a:pPr>
            <a:r>
              <a:rPr lang="zh-TW" altLang="en-US" sz="1800" b="1" dirty="0">
                <a:solidFill>
                  <a:schemeClr val="tx1"/>
                </a:solidFill>
                <a:ea typeface="微軟正黑體" panose="020B0604030504040204" pitchFamily="34" charset="-120"/>
              </a:rPr>
              <a:t>字母</a:t>
            </a:r>
            <a:r>
              <a:rPr lang="zh-TW" altLang="en-US" b="1" dirty="0">
                <a:ea typeface="微軟正黑體" panose="020B0604030504040204" pitchFamily="34" charset="-120"/>
              </a:rPr>
              <a:t>排</a:t>
            </a:r>
            <a:r>
              <a:rPr lang="zh-TW" altLang="en-US" sz="1800" b="1" dirty="0">
                <a:solidFill>
                  <a:schemeClr val="tx1"/>
                </a:solidFill>
                <a:ea typeface="微軟正黑體" panose="020B0604030504040204" pitchFamily="34" charset="-120"/>
              </a:rPr>
              <a:t>序</a:t>
            </a:r>
          </a:p>
        </p:txBody>
      </p:sp>
      <p:sp>
        <p:nvSpPr>
          <p:cNvPr id="8" name="向左箭號 7"/>
          <p:cNvSpPr/>
          <p:nvPr/>
        </p:nvSpPr>
        <p:spPr>
          <a:xfrm>
            <a:off x="1998619" y="1874326"/>
            <a:ext cx="4534528" cy="759462"/>
          </a:xfrm>
          <a:prstGeom prst="leftArrow">
            <a:avLst/>
          </a:prstGeom>
          <a:solidFill>
            <a:schemeClr val="accent2">
              <a:lumMod val="40000"/>
              <a:lumOff val="60000"/>
            </a:schemeClr>
          </a:solidFill>
          <a:ln>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依目前搜尋結果再次輸入關鍵字搜尋</a:t>
            </a:r>
          </a:p>
        </p:txBody>
      </p:sp>
      <p:sp>
        <p:nvSpPr>
          <p:cNvPr id="14" name="矩形 13"/>
          <p:cNvSpPr/>
          <p:nvPr/>
        </p:nvSpPr>
        <p:spPr>
          <a:xfrm>
            <a:off x="4628075" y="2512277"/>
            <a:ext cx="2105025"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b="1" dirty="0">
                <a:latin typeface="微軟正黑體" panose="020B0604030504040204" pitchFamily="34" charset="-120"/>
                <a:ea typeface="微軟正黑體" panose="020B0604030504040204" pitchFamily="34" charset="-120"/>
              </a:rPr>
              <a:t>勾選</a:t>
            </a:r>
            <a:r>
              <a:rPr lang="zh-TW" altLang="en-US" sz="1800" b="1" dirty="0">
                <a:latin typeface="微軟正黑體" panose="020B0604030504040204" pitchFamily="34" charset="-120"/>
                <a:ea typeface="微軟正黑體" panose="020B0604030504040204" pitchFamily="34" charset="-120"/>
              </a:rPr>
              <a:t>文獻類型</a:t>
            </a:r>
            <a:endParaRPr lang="en-US" altLang="zh-TW" sz="1800" b="1" dirty="0">
              <a:latin typeface="微軟正黑體" panose="020B0604030504040204" pitchFamily="34" charset="-120"/>
              <a:ea typeface="微軟正黑體" panose="020B0604030504040204" pitchFamily="34" charset="-120"/>
            </a:endParaRPr>
          </a:p>
        </p:txBody>
      </p:sp>
      <p:sp>
        <p:nvSpPr>
          <p:cNvPr id="18" name="矩形 17"/>
          <p:cNvSpPr/>
          <p:nvPr/>
        </p:nvSpPr>
        <p:spPr>
          <a:xfrm>
            <a:off x="2454215" y="3426309"/>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所屬單位</a:t>
            </a:r>
            <a:endParaRPr lang="en-US" altLang="zh-TW" sz="1800" b="1" dirty="0">
              <a:latin typeface="微軟正黑體" panose="020B0604030504040204" pitchFamily="34" charset="-120"/>
              <a:ea typeface="微軟正黑體" panose="020B0604030504040204" pitchFamily="34" charset="-120"/>
            </a:endParaRPr>
          </a:p>
        </p:txBody>
      </p:sp>
      <p:sp>
        <p:nvSpPr>
          <p:cNvPr id="19" name="矩形 18"/>
          <p:cNvSpPr/>
          <p:nvPr/>
        </p:nvSpPr>
        <p:spPr>
          <a:xfrm>
            <a:off x="2454215" y="3778343"/>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出版刊物</a:t>
            </a:r>
            <a:endParaRPr lang="en-US" altLang="zh-TW" sz="1800" b="1" dirty="0">
              <a:latin typeface="微軟正黑體" panose="020B0604030504040204" pitchFamily="34" charset="-120"/>
              <a:ea typeface="微軟正黑體" panose="020B0604030504040204" pitchFamily="34" charset="-120"/>
            </a:endParaRPr>
          </a:p>
        </p:txBody>
      </p:sp>
      <p:sp>
        <p:nvSpPr>
          <p:cNvPr id="20" name="矩形 19"/>
          <p:cNvSpPr/>
          <p:nvPr/>
        </p:nvSpPr>
        <p:spPr>
          <a:xfrm>
            <a:off x="2456401" y="5251733"/>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標準狀態</a:t>
            </a:r>
            <a:endParaRPr lang="en-US" altLang="zh-TW" sz="1800" b="1" dirty="0">
              <a:latin typeface="微軟正黑體" panose="020B0604030504040204" pitchFamily="34" charset="-120"/>
              <a:ea typeface="微軟正黑體" panose="020B0604030504040204" pitchFamily="34" charset="-120"/>
            </a:endParaRPr>
          </a:p>
        </p:txBody>
      </p:sp>
      <p:sp>
        <p:nvSpPr>
          <p:cNvPr id="21" name="矩形 20"/>
          <p:cNvSpPr/>
          <p:nvPr/>
        </p:nvSpPr>
        <p:spPr>
          <a:xfrm>
            <a:off x="2454215" y="4148817"/>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出版商</a:t>
            </a:r>
            <a:endParaRPr lang="en-US" altLang="zh-TW" sz="1800" b="1" dirty="0">
              <a:latin typeface="微軟正黑體" panose="020B0604030504040204" pitchFamily="34" charset="-120"/>
              <a:ea typeface="微軟正黑體" panose="020B0604030504040204" pitchFamily="34" charset="-120"/>
            </a:endParaRPr>
          </a:p>
        </p:txBody>
      </p:sp>
      <p:sp>
        <p:nvSpPr>
          <p:cNvPr id="22" name="矩形 21"/>
          <p:cNvSpPr/>
          <p:nvPr/>
        </p:nvSpPr>
        <p:spPr>
          <a:xfrm>
            <a:off x="2454214" y="3070272"/>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作者</a:t>
            </a:r>
            <a:endParaRPr lang="en-US" altLang="zh-TW" sz="1800" b="1" dirty="0">
              <a:latin typeface="微軟正黑體" panose="020B0604030504040204" pitchFamily="34" charset="-120"/>
              <a:ea typeface="微軟正黑體" panose="020B0604030504040204" pitchFamily="34" charset="-120"/>
            </a:endParaRPr>
          </a:p>
        </p:txBody>
      </p:sp>
      <p:sp>
        <p:nvSpPr>
          <p:cNvPr id="23" name="矩形 22"/>
          <p:cNvSpPr/>
          <p:nvPr/>
        </p:nvSpPr>
        <p:spPr>
          <a:xfrm>
            <a:off x="2454213" y="2688294"/>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出版年份</a:t>
            </a:r>
            <a:endParaRPr lang="en-US" altLang="zh-TW" sz="1800" b="1" dirty="0">
              <a:latin typeface="微軟正黑體" panose="020B0604030504040204" pitchFamily="34" charset="-120"/>
              <a:ea typeface="微軟正黑體" panose="020B0604030504040204" pitchFamily="34" charset="-120"/>
            </a:endParaRPr>
          </a:p>
        </p:txBody>
      </p:sp>
      <p:sp>
        <p:nvSpPr>
          <p:cNvPr id="24" name="矩形 23"/>
          <p:cNvSpPr/>
          <p:nvPr/>
        </p:nvSpPr>
        <p:spPr>
          <a:xfrm>
            <a:off x="2456400" y="4886625"/>
            <a:ext cx="252872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研討會舉辦地點或國家</a:t>
            </a:r>
            <a:endParaRPr lang="en-US" altLang="zh-TW" sz="1800" b="1" dirty="0">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id="{3328E577-A6CB-4AB8-B9F7-84AFF5D81E83}"/>
              </a:ext>
            </a:extLst>
          </p:cNvPr>
          <p:cNvSpPr/>
          <p:nvPr/>
        </p:nvSpPr>
        <p:spPr>
          <a:xfrm>
            <a:off x="2456401" y="5616841"/>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標準種類</a:t>
            </a:r>
            <a:endParaRPr lang="en-US" altLang="zh-TW" sz="1800" b="1" dirty="0">
              <a:latin typeface="微軟正黑體" panose="020B0604030504040204" pitchFamily="34" charset="-120"/>
              <a:ea typeface="微軟正黑體" panose="020B0604030504040204" pitchFamily="34" charset="-120"/>
            </a:endParaRPr>
          </a:p>
        </p:txBody>
      </p:sp>
      <p:sp>
        <p:nvSpPr>
          <p:cNvPr id="26" name="矩形 25">
            <a:extLst>
              <a:ext uri="{FF2B5EF4-FFF2-40B4-BE49-F238E27FC236}">
                <a16:creationId xmlns:a16="http://schemas.microsoft.com/office/drawing/2014/main" id="{EF101542-A9C5-41B7-856B-602179C40604}"/>
              </a:ext>
            </a:extLst>
          </p:cNvPr>
          <p:cNvSpPr/>
          <p:nvPr/>
        </p:nvSpPr>
        <p:spPr>
          <a:xfrm>
            <a:off x="2454215" y="4517721"/>
            <a:ext cx="1117746"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補充項目</a:t>
            </a:r>
            <a:endParaRPr lang="en-US" altLang="zh-TW" sz="1800" b="1" dirty="0">
              <a:latin typeface="微軟正黑體" panose="020B0604030504040204" pitchFamily="34" charset="-120"/>
              <a:ea typeface="微軟正黑體" panose="020B0604030504040204" pitchFamily="34" charset="-120"/>
            </a:endParaRPr>
          </a:p>
        </p:txBody>
      </p:sp>
      <p:pic>
        <p:nvPicPr>
          <p:cNvPr id="27" name="Picture 1">
            <a:extLst>
              <a:ext uri="{FF2B5EF4-FFF2-40B4-BE49-F238E27FC236}">
                <a16:creationId xmlns:a16="http://schemas.microsoft.com/office/drawing/2014/main" id="{64F453DE-3632-497F-8DAC-3F6C5FFDB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pic>
        <p:nvPicPr>
          <p:cNvPr id="6" name="圖片 5">
            <a:extLst>
              <a:ext uri="{FF2B5EF4-FFF2-40B4-BE49-F238E27FC236}">
                <a16:creationId xmlns:a16="http://schemas.microsoft.com/office/drawing/2014/main" id="{7391E721-1300-4C2E-9DC3-B34C535D3B1E}"/>
              </a:ext>
            </a:extLst>
          </p:cNvPr>
          <p:cNvPicPr>
            <a:picLocks noChangeAspect="1"/>
          </p:cNvPicPr>
          <p:nvPr/>
        </p:nvPicPr>
        <p:blipFill>
          <a:blip r:embed="rId5"/>
          <a:stretch>
            <a:fillRect/>
          </a:stretch>
        </p:blipFill>
        <p:spPr>
          <a:xfrm>
            <a:off x="5508186" y="3650466"/>
            <a:ext cx="1328027" cy="1550947"/>
          </a:xfrm>
          <a:prstGeom prst="rect">
            <a:avLst/>
          </a:prstGeom>
        </p:spPr>
      </p:pic>
      <p:pic>
        <p:nvPicPr>
          <p:cNvPr id="7" name="圖片 6">
            <a:extLst>
              <a:ext uri="{FF2B5EF4-FFF2-40B4-BE49-F238E27FC236}">
                <a16:creationId xmlns:a16="http://schemas.microsoft.com/office/drawing/2014/main" id="{EC47130D-D9C2-4E22-95B2-4D321AD6EDCB}"/>
              </a:ext>
            </a:extLst>
          </p:cNvPr>
          <p:cNvPicPr>
            <a:picLocks noChangeAspect="1"/>
          </p:cNvPicPr>
          <p:nvPr/>
        </p:nvPicPr>
        <p:blipFill>
          <a:blip r:embed="rId6"/>
          <a:stretch>
            <a:fillRect/>
          </a:stretch>
        </p:blipFill>
        <p:spPr>
          <a:xfrm>
            <a:off x="331956" y="1295248"/>
            <a:ext cx="2105025" cy="5076022"/>
          </a:xfrm>
          <a:prstGeom prst="rect">
            <a:avLst/>
          </a:prstGeom>
        </p:spPr>
      </p:pic>
      <p:sp>
        <p:nvSpPr>
          <p:cNvPr id="28" name="矩形 27">
            <a:extLst>
              <a:ext uri="{FF2B5EF4-FFF2-40B4-BE49-F238E27FC236}">
                <a16:creationId xmlns:a16="http://schemas.microsoft.com/office/drawing/2014/main" id="{0B6CBDEB-47F3-4441-85B9-A3A8DD13451C}"/>
              </a:ext>
            </a:extLst>
          </p:cNvPr>
          <p:cNvSpPr/>
          <p:nvPr/>
        </p:nvSpPr>
        <p:spPr>
          <a:xfrm>
            <a:off x="2456400" y="5995023"/>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b="1" dirty="0">
                <a:latin typeface="微軟正黑體" panose="020B0604030504040204" pitchFamily="34" charset="-120"/>
                <a:ea typeface="微軟正黑體" panose="020B0604030504040204" pitchFamily="34" charset="-120"/>
              </a:rPr>
              <a:t>關鍵字</a:t>
            </a:r>
            <a:endParaRPr lang="en-US" altLang="zh-TW" sz="1800" b="1" dirty="0">
              <a:latin typeface="微軟正黑體" panose="020B0604030504040204" pitchFamily="34" charset="-120"/>
              <a:ea typeface="微軟正黑體" panose="020B0604030504040204" pitchFamily="34" charset="-120"/>
            </a:endParaRPr>
          </a:p>
        </p:txBody>
      </p:sp>
      <p:sp>
        <p:nvSpPr>
          <p:cNvPr id="29" name="矩形 28">
            <a:extLst>
              <a:ext uri="{FF2B5EF4-FFF2-40B4-BE49-F238E27FC236}">
                <a16:creationId xmlns:a16="http://schemas.microsoft.com/office/drawing/2014/main" id="{A79589C8-12B5-46B4-BBD4-17D0AFD6EC79}"/>
              </a:ext>
            </a:extLst>
          </p:cNvPr>
          <p:cNvSpPr/>
          <p:nvPr/>
        </p:nvSpPr>
        <p:spPr>
          <a:xfrm>
            <a:off x="701131" y="1251337"/>
            <a:ext cx="1026863"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b="1" dirty="0">
                <a:latin typeface="微軟正黑體" panose="020B0604030504040204" pitchFamily="34" charset="-120"/>
                <a:ea typeface="微軟正黑體" panose="020B0604030504040204" pitchFamily="34" charset="-120"/>
              </a:rPr>
              <a:t>檢索列</a:t>
            </a:r>
            <a:endParaRPr lang="en-US" altLang="zh-TW" sz="1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010375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4" grpId="0" animBg="1"/>
      <p:bldP spid="18" grpId="0" animBg="1"/>
      <p:bldP spid="19" grpId="0" animBg="1"/>
      <p:bldP spid="20" grpId="0" animBg="1"/>
      <p:bldP spid="21" grpId="0" animBg="1"/>
      <p:bldP spid="22" grpId="0" animBg="1"/>
      <p:bldP spid="23" grpId="0" animBg="1"/>
      <p:bldP spid="24" grpId="0" animBg="1"/>
      <p:bldP spid="25" grpId="0" animBg="1"/>
      <p:bldP spid="26" grpId="0" animBg="1"/>
      <p:bldP spid="28" grpId="0" animBg="1"/>
      <p:bldP spid="29"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0C3A5EC-F43A-49E5-A249-C8A2B02815C9}"/>
              </a:ext>
            </a:extLst>
          </p:cNvPr>
          <p:cNvPicPr>
            <a:picLocks noChangeAspect="1"/>
          </p:cNvPicPr>
          <p:nvPr/>
        </p:nvPicPr>
        <p:blipFill>
          <a:blip r:embed="rId3"/>
          <a:stretch>
            <a:fillRect/>
          </a:stretch>
        </p:blipFill>
        <p:spPr>
          <a:xfrm>
            <a:off x="609600" y="1139483"/>
            <a:ext cx="7924800" cy="4852591"/>
          </a:xfrm>
          <a:prstGeom prst="rect">
            <a:avLst/>
          </a:prstGeom>
        </p:spPr>
      </p:pic>
      <p:sp>
        <p:nvSpPr>
          <p:cNvPr id="9" name="Text Box 14"/>
          <p:cNvSpPr>
            <a:spLocks noChangeArrowheads="1"/>
          </p:cNvSpPr>
          <p:nvPr/>
        </p:nvSpPr>
        <p:spPr bwMode="auto">
          <a:xfrm>
            <a:off x="7116422" y="3677677"/>
            <a:ext cx="2192677" cy="369332"/>
          </a:xfrm>
          <a:prstGeom prst="wedgeRectCallout">
            <a:avLst>
              <a:gd name="adj1" fmla="val -75123"/>
              <a:gd name="adj2" fmla="val 8755"/>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b="1" dirty="0">
                <a:ea typeface="微軟正黑體" panose="020B0604030504040204" pitchFamily="34" charset="-120"/>
              </a:rPr>
              <a:t>最常被</a:t>
            </a:r>
            <a:r>
              <a:rPr lang="zh-TW" altLang="en-US" sz="1800" b="1" dirty="0">
                <a:solidFill>
                  <a:schemeClr val="tx1"/>
                </a:solidFill>
                <a:ea typeface="微軟正黑體" panose="020B0604030504040204" pitchFamily="34" charset="-120"/>
              </a:rPr>
              <a:t>專利引用</a:t>
            </a:r>
          </a:p>
        </p:txBody>
      </p:sp>
      <p:sp>
        <p:nvSpPr>
          <p:cNvPr id="27" name="Text Box 1">
            <a:extLst>
              <a:ext uri="{FF2B5EF4-FFF2-40B4-BE49-F238E27FC236}">
                <a16:creationId xmlns:a16="http://schemas.microsoft.com/office/drawing/2014/main" id="{9DEB1CCD-434B-41A4-BF65-796903801C13}"/>
              </a:ext>
            </a:extLst>
          </p:cNvPr>
          <p:cNvSpPr txBox="1">
            <a:spLocks noChangeArrowheads="1"/>
          </p:cNvSpPr>
          <p:nvPr/>
        </p:nvSpPr>
        <p:spPr bwMode="auto">
          <a:xfrm>
            <a:off x="698809" y="544513"/>
            <a:ext cx="5688012"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2000"/>
              </a:spcBef>
              <a:buClrTx/>
              <a:buFontTx/>
              <a:buNone/>
            </a:pPr>
            <a:r>
              <a:rPr lang="en-US" altLang="zh-TW" sz="3200" b="1" dirty="0" err="1">
                <a:solidFill>
                  <a:srgbClr val="C00000"/>
                </a:solidFill>
                <a:latin typeface="微軟正黑體" panose="020B0604030504040204" pitchFamily="34" charset="-120"/>
                <a:ea typeface="微軟正黑體" panose="020B0604030504040204" pitchFamily="34" charset="-120"/>
              </a:rPr>
              <a:t>檢索</a:t>
            </a:r>
            <a:r>
              <a:rPr lang="zh-TW" altLang="en-US" sz="3200" b="1" dirty="0">
                <a:solidFill>
                  <a:srgbClr val="C00000"/>
                </a:solidFill>
                <a:latin typeface="微軟正黑體" panose="020B0604030504040204" pitchFamily="34" charset="-120"/>
                <a:ea typeface="微軟正黑體" panose="020B0604030504040204" pitchFamily="34" charset="-120"/>
              </a:rPr>
              <a:t>專利訊息</a:t>
            </a:r>
            <a:r>
              <a:rPr lang="en-US" altLang="zh-TW" sz="3200" b="1" dirty="0">
                <a:solidFill>
                  <a:srgbClr val="C00000"/>
                </a:solidFill>
                <a:latin typeface="微軟正黑體" panose="020B0604030504040204" pitchFamily="34" charset="-120"/>
                <a:ea typeface="微軟正黑體" panose="020B0604030504040204" pitchFamily="34" charset="-120"/>
              </a:rPr>
              <a:t> </a:t>
            </a:r>
          </a:p>
        </p:txBody>
      </p:sp>
      <p:pic>
        <p:nvPicPr>
          <p:cNvPr id="5" name="圖片 4">
            <a:extLst>
              <a:ext uri="{FF2B5EF4-FFF2-40B4-BE49-F238E27FC236}">
                <a16:creationId xmlns:a16="http://schemas.microsoft.com/office/drawing/2014/main" id="{D6B25DCD-3777-434C-9D73-789E136AD3D2}"/>
              </a:ext>
            </a:extLst>
          </p:cNvPr>
          <p:cNvPicPr>
            <a:picLocks noChangeAspect="1"/>
          </p:cNvPicPr>
          <p:nvPr/>
        </p:nvPicPr>
        <p:blipFill>
          <a:blip r:embed="rId4"/>
          <a:stretch>
            <a:fillRect/>
          </a:stretch>
        </p:blipFill>
        <p:spPr>
          <a:xfrm>
            <a:off x="5095139" y="2870454"/>
            <a:ext cx="1524226" cy="1390650"/>
          </a:xfrm>
          <a:prstGeom prst="rect">
            <a:avLst/>
          </a:prstGeom>
        </p:spPr>
      </p:pic>
      <p:sp>
        <p:nvSpPr>
          <p:cNvPr id="28" name="Text Box 14">
            <a:extLst>
              <a:ext uri="{FF2B5EF4-FFF2-40B4-BE49-F238E27FC236}">
                <a16:creationId xmlns:a16="http://schemas.microsoft.com/office/drawing/2014/main" id="{EDDABE95-06DB-4A57-80C5-7A176167AAAE}"/>
              </a:ext>
            </a:extLst>
          </p:cNvPr>
          <p:cNvSpPr>
            <a:spLocks noChangeArrowheads="1"/>
          </p:cNvSpPr>
          <p:nvPr/>
        </p:nvSpPr>
        <p:spPr bwMode="auto">
          <a:xfrm>
            <a:off x="4942650" y="5630755"/>
            <a:ext cx="1619614" cy="369332"/>
          </a:xfrm>
          <a:prstGeom prst="wedgeRectCallout">
            <a:avLst>
              <a:gd name="adj1" fmla="val -75123"/>
              <a:gd name="adj2" fmla="val 8755"/>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chemeClr val="tx1"/>
                </a:solidFill>
                <a:ea typeface="微軟正黑體" panose="020B0604030504040204" pitchFamily="34" charset="-120"/>
              </a:rPr>
              <a:t>點選</a:t>
            </a:r>
            <a:r>
              <a:rPr lang="en-US" altLang="zh-TW" sz="1800" b="1" dirty="0">
                <a:solidFill>
                  <a:schemeClr val="tx1"/>
                </a:solidFill>
                <a:ea typeface="微軟正黑體" panose="020B0604030504040204" pitchFamily="34" charset="-120"/>
              </a:rPr>
              <a:t>Patents</a:t>
            </a:r>
            <a:endParaRPr lang="zh-TW" altLang="en-US" sz="1800" b="1" dirty="0">
              <a:solidFill>
                <a:schemeClr val="tx1"/>
              </a:solidFill>
              <a:ea typeface="微軟正黑體" panose="020B0604030504040204" pitchFamily="34" charset="-120"/>
            </a:endParaRPr>
          </a:p>
        </p:txBody>
      </p:sp>
      <p:pic>
        <p:nvPicPr>
          <p:cNvPr id="8" name="Picture 1">
            <a:extLst>
              <a:ext uri="{FF2B5EF4-FFF2-40B4-BE49-F238E27FC236}">
                <a16:creationId xmlns:a16="http://schemas.microsoft.com/office/drawing/2014/main" id="{362742B3-8BF0-420B-9731-D8B7A8D71D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cxnSp>
        <p:nvCxnSpPr>
          <p:cNvPr id="4" name="直線接點 3"/>
          <p:cNvCxnSpPr>
            <a:endCxn id="2" idx="2"/>
          </p:cNvCxnSpPr>
          <p:nvPr/>
        </p:nvCxnSpPr>
        <p:spPr>
          <a:xfrm>
            <a:off x="3542815" y="5992074"/>
            <a:ext cx="102918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直線接點 9"/>
          <p:cNvCxnSpPr/>
          <p:nvPr/>
        </p:nvCxnSpPr>
        <p:spPr>
          <a:xfrm>
            <a:off x="4580547" y="3058374"/>
            <a:ext cx="514592"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400155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ECF39CF-EEC2-41E3-B1BA-F3FAC37DC69D}"/>
              </a:ext>
            </a:extLst>
          </p:cNvPr>
          <p:cNvPicPr>
            <a:picLocks noChangeAspect="1"/>
          </p:cNvPicPr>
          <p:nvPr/>
        </p:nvPicPr>
        <p:blipFill>
          <a:blip r:embed="rId3"/>
          <a:stretch>
            <a:fillRect/>
          </a:stretch>
        </p:blipFill>
        <p:spPr>
          <a:xfrm>
            <a:off x="584509" y="1113132"/>
            <a:ext cx="8226116" cy="4860604"/>
          </a:xfrm>
          <a:prstGeom prst="rect">
            <a:avLst/>
          </a:prstGeom>
        </p:spPr>
      </p:pic>
      <p:cxnSp>
        <p:nvCxnSpPr>
          <p:cNvPr id="5" name="直線接點 4"/>
          <p:cNvCxnSpPr/>
          <p:nvPr/>
        </p:nvCxnSpPr>
        <p:spPr>
          <a:xfrm>
            <a:off x="3807165" y="3111500"/>
            <a:ext cx="809807" cy="0"/>
          </a:xfrm>
          <a:prstGeom prst="line">
            <a:avLst/>
          </a:prstGeom>
        </p:spPr>
        <p:style>
          <a:lnRef idx="2">
            <a:schemeClr val="accent2"/>
          </a:lnRef>
          <a:fillRef idx="0">
            <a:schemeClr val="accent2"/>
          </a:fillRef>
          <a:effectRef idx="1">
            <a:schemeClr val="accent2"/>
          </a:effectRef>
          <a:fontRef idx="minor">
            <a:schemeClr val="tx1"/>
          </a:fontRef>
        </p:style>
      </p:cxnSp>
      <p:sp>
        <p:nvSpPr>
          <p:cNvPr id="27" name="Text Box 1">
            <a:extLst>
              <a:ext uri="{FF2B5EF4-FFF2-40B4-BE49-F238E27FC236}">
                <a16:creationId xmlns:a16="http://schemas.microsoft.com/office/drawing/2014/main" id="{9DEB1CCD-434B-41A4-BF65-796903801C13}"/>
              </a:ext>
            </a:extLst>
          </p:cNvPr>
          <p:cNvSpPr txBox="1">
            <a:spLocks noChangeArrowheads="1"/>
          </p:cNvSpPr>
          <p:nvPr/>
        </p:nvSpPr>
        <p:spPr bwMode="auto">
          <a:xfrm>
            <a:off x="584509" y="526175"/>
            <a:ext cx="5688012"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2000"/>
              </a:spcBef>
              <a:buClrTx/>
              <a:buFontTx/>
              <a:buNone/>
            </a:pPr>
            <a:r>
              <a:rPr lang="en-US" altLang="zh-TW" sz="3200" b="1" dirty="0" err="1">
                <a:solidFill>
                  <a:srgbClr val="C00000"/>
                </a:solidFill>
                <a:latin typeface="微軟正黑體" panose="020B0604030504040204" pitchFamily="34" charset="-120"/>
                <a:ea typeface="微軟正黑體" panose="020B0604030504040204" pitchFamily="34" charset="-120"/>
              </a:rPr>
              <a:t>檢索</a:t>
            </a:r>
            <a:r>
              <a:rPr lang="zh-TW" altLang="en-US" sz="3200" b="1" dirty="0">
                <a:solidFill>
                  <a:srgbClr val="C00000"/>
                </a:solidFill>
                <a:latin typeface="微軟正黑體" panose="020B0604030504040204" pitchFamily="34" charset="-120"/>
                <a:ea typeface="微軟正黑體" panose="020B0604030504040204" pitchFamily="34" charset="-120"/>
              </a:rPr>
              <a:t>專利訊息</a:t>
            </a:r>
            <a:r>
              <a:rPr lang="en-US" altLang="zh-TW" sz="3200" b="1" dirty="0">
                <a:solidFill>
                  <a:srgbClr val="C00000"/>
                </a:solidFill>
                <a:latin typeface="微軟正黑體" panose="020B0604030504040204" pitchFamily="34" charset="-120"/>
                <a:ea typeface="微軟正黑體" panose="020B0604030504040204" pitchFamily="34" charset="-120"/>
              </a:rPr>
              <a:t> </a:t>
            </a:r>
          </a:p>
        </p:txBody>
      </p:sp>
      <p:pic>
        <p:nvPicPr>
          <p:cNvPr id="4" name="圖片 3">
            <a:extLst>
              <a:ext uri="{FF2B5EF4-FFF2-40B4-BE49-F238E27FC236}">
                <a16:creationId xmlns:a16="http://schemas.microsoft.com/office/drawing/2014/main" id="{C5CB6AB4-A7D5-4BC0-9F6C-C7107B99B693}"/>
              </a:ext>
            </a:extLst>
          </p:cNvPr>
          <p:cNvPicPr>
            <a:picLocks noChangeAspect="1"/>
          </p:cNvPicPr>
          <p:nvPr/>
        </p:nvPicPr>
        <p:blipFill>
          <a:blip r:embed="rId4"/>
          <a:stretch>
            <a:fillRect/>
          </a:stretch>
        </p:blipFill>
        <p:spPr>
          <a:xfrm>
            <a:off x="3428515" y="1113132"/>
            <a:ext cx="5818215" cy="4982880"/>
          </a:xfrm>
          <a:prstGeom prst="rect">
            <a:avLst/>
          </a:prstGeom>
        </p:spPr>
      </p:pic>
      <p:sp>
        <p:nvSpPr>
          <p:cNvPr id="10" name="Text Box 14">
            <a:extLst>
              <a:ext uri="{FF2B5EF4-FFF2-40B4-BE49-F238E27FC236}">
                <a16:creationId xmlns:a16="http://schemas.microsoft.com/office/drawing/2014/main" id="{DEBFC0EC-A9C8-4AA3-BFC3-CD3ECB402BE9}"/>
              </a:ext>
            </a:extLst>
          </p:cNvPr>
          <p:cNvSpPr>
            <a:spLocks noChangeArrowheads="1"/>
          </p:cNvSpPr>
          <p:nvPr/>
        </p:nvSpPr>
        <p:spPr bwMode="auto">
          <a:xfrm>
            <a:off x="6095780" y="506488"/>
            <a:ext cx="2086098" cy="646331"/>
          </a:xfrm>
          <a:prstGeom prst="wedgeRectCallout">
            <a:avLst>
              <a:gd name="adj1" fmla="val 42136"/>
              <a:gd name="adj2" fmla="val -10291"/>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chemeClr val="tx1"/>
                </a:solidFill>
                <a:ea typeface="微軟正黑體" panose="020B0604030504040204" pitchFamily="34" charset="-120"/>
              </a:rPr>
              <a:t>查看引用該篇文獻的所有專利</a:t>
            </a:r>
          </a:p>
        </p:txBody>
      </p:sp>
      <p:pic>
        <p:nvPicPr>
          <p:cNvPr id="8" name="Picture 1">
            <a:extLst>
              <a:ext uri="{FF2B5EF4-FFF2-40B4-BE49-F238E27FC236}">
                <a16:creationId xmlns:a16="http://schemas.microsoft.com/office/drawing/2014/main" id="{33671E77-A919-482B-9024-2573B3E08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
        <p:nvSpPr>
          <p:cNvPr id="28" name="Text Box 14">
            <a:extLst>
              <a:ext uri="{FF2B5EF4-FFF2-40B4-BE49-F238E27FC236}">
                <a16:creationId xmlns:a16="http://schemas.microsoft.com/office/drawing/2014/main" id="{EDDABE95-06DB-4A57-80C5-7A176167AAAE}"/>
              </a:ext>
            </a:extLst>
          </p:cNvPr>
          <p:cNvSpPr>
            <a:spLocks noChangeArrowheads="1"/>
          </p:cNvSpPr>
          <p:nvPr/>
        </p:nvSpPr>
        <p:spPr bwMode="auto">
          <a:xfrm>
            <a:off x="2793673" y="3516878"/>
            <a:ext cx="1619614" cy="369332"/>
          </a:xfrm>
          <a:prstGeom prst="wedgeRectCallout">
            <a:avLst>
              <a:gd name="adj1" fmla="val -75123"/>
              <a:gd name="adj2" fmla="val 8755"/>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chemeClr val="tx1"/>
                </a:solidFill>
                <a:ea typeface="微軟正黑體" panose="020B0604030504040204" pitchFamily="34" charset="-120"/>
              </a:rPr>
              <a:t>點選</a:t>
            </a:r>
            <a:r>
              <a:rPr lang="en-US" altLang="zh-TW" sz="1800" b="1" dirty="0">
                <a:solidFill>
                  <a:schemeClr val="tx1"/>
                </a:solidFill>
                <a:ea typeface="微軟正黑體" panose="020B0604030504040204" pitchFamily="34" charset="-120"/>
              </a:rPr>
              <a:t>Patents</a:t>
            </a:r>
            <a:endParaRPr lang="zh-TW" altLang="en-US" sz="1800" b="1" dirty="0">
              <a:solidFill>
                <a:schemeClr val="tx1"/>
              </a:solidFill>
              <a:ea typeface="微軟正黑體" panose="020B0604030504040204" pitchFamily="34" charset="-120"/>
            </a:endParaRPr>
          </a:p>
        </p:txBody>
      </p:sp>
    </p:spTree>
    <p:extLst>
      <p:ext uri="{BB962C8B-B14F-4D97-AF65-F5344CB8AC3E}">
        <p14:creationId xmlns:p14="http://schemas.microsoft.com/office/powerpoint/2010/main" val="7421573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5CB6AB4-A7D5-4BC0-9F6C-C7107B99B693}"/>
              </a:ext>
            </a:extLst>
          </p:cNvPr>
          <p:cNvPicPr>
            <a:picLocks noChangeAspect="1"/>
          </p:cNvPicPr>
          <p:nvPr/>
        </p:nvPicPr>
        <p:blipFill>
          <a:blip r:embed="rId3"/>
          <a:stretch>
            <a:fillRect/>
          </a:stretch>
        </p:blipFill>
        <p:spPr>
          <a:xfrm>
            <a:off x="744049" y="1777801"/>
            <a:ext cx="8160800" cy="4189816"/>
          </a:xfrm>
          <a:prstGeom prst="rect">
            <a:avLst/>
          </a:prstGeom>
        </p:spPr>
      </p:pic>
      <p:sp>
        <p:nvSpPr>
          <p:cNvPr id="27" name="Text Box 1">
            <a:extLst>
              <a:ext uri="{FF2B5EF4-FFF2-40B4-BE49-F238E27FC236}">
                <a16:creationId xmlns:a16="http://schemas.microsoft.com/office/drawing/2014/main" id="{9DEB1CCD-434B-41A4-BF65-796903801C13}"/>
              </a:ext>
            </a:extLst>
          </p:cNvPr>
          <p:cNvSpPr txBox="1">
            <a:spLocks noChangeArrowheads="1"/>
          </p:cNvSpPr>
          <p:nvPr/>
        </p:nvSpPr>
        <p:spPr bwMode="auto">
          <a:xfrm>
            <a:off x="698809" y="544513"/>
            <a:ext cx="5688012"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2000"/>
              </a:spcBef>
              <a:buClrTx/>
              <a:buFontTx/>
              <a:buNone/>
            </a:pPr>
            <a:r>
              <a:rPr lang="en-US" altLang="zh-TW" sz="3200" b="1" dirty="0" err="1">
                <a:solidFill>
                  <a:srgbClr val="C00000"/>
                </a:solidFill>
                <a:latin typeface="微軟正黑體" panose="020B0604030504040204" pitchFamily="34" charset="-120"/>
                <a:ea typeface="微軟正黑體" panose="020B0604030504040204" pitchFamily="34" charset="-120"/>
              </a:rPr>
              <a:t>檢索</a:t>
            </a:r>
            <a:r>
              <a:rPr lang="zh-TW" altLang="en-US" sz="3200" b="1" dirty="0">
                <a:solidFill>
                  <a:srgbClr val="C00000"/>
                </a:solidFill>
                <a:latin typeface="微軟正黑體" panose="020B0604030504040204" pitchFamily="34" charset="-120"/>
                <a:ea typeface="微軟正黑體" panose="020B0604030504040204" pitchFamily="34" charset="-120"/>
              </a:rPr>
              <a:t>專利訊息</a:t>
            </a:r>
            <a:r>
              <a:rPr lang="en-US" altLang="zh-TW" sz="3200" b="1" dirty="0">
                <a:solidFill>
                  <a:srgbClr val="C00000"/>
                </a:solidFill>
                <a:latin typeface="微軟正黑體" panose="020B0604030504040204" pitchFamily="34" charset="-120"/>
                <a:ea typeface="微軟正黑體" panose="020B0604030504040204" pitchFamily="34" charset="-120"/>
              </a:rPr>
              <a:t> </a:t>
            </a:r>
          </a:p>
        </p:txBody>
      </p:sp>
      <p:sp>
        <p:nvSpPr>
          <p:cNvPr id="28" name="Text Box 14">
            <a:extLst>
              <a:ext uri="{FF2B5EF4-FFF2-40B4-BE49-F238E27FC236}">
                <a16:creationId xmlns:a16="http://schemas.microsoft.com/office/drawing/2014/main" id="{EDDABE95-06DB-4A57-80C5-7A176167AAAE}"/>
              </a:ext>
            </a:extLst>
          </p:cNvPr>
          <p:cNvSpPr>
            <a:spLocks noChangeArrowheads="1"/>
          </p:cNvSpPr>
          <p:nvPr/>
        </p:nvSpPr>
        <p:spPr bwMode="auto">
          <a:xfrm>
            <a:off x="249241" y="1190755"/>
            <a:ext cx="1619614" cy="646331"/>
          </a:xfrm>
          <a:prstGeom prst="wedgeRectCallout">
            <a:avLst>
              <a:gd name="adj1" fmla="val 47347"/>
              <a:gd name="adj2" fmla="val 112685"/>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chemeClr val="tx1"/>
                </a:solidFill>
                <a:ea typeface="微軟正黑體" panose="020B0604030504040204" pitchFamily="34" charset="-120"/>
              </a:rPr>
              <a:t>點選顯示專利基本資訊</a:t>
            </a:r>
          </a:p>
        </p:txBody>
      </p:sp>
      <p:sp>
        <p:nvSpPr>
          <p:cNvPr id="10" name="Text Box 14">
            <a:extLst>
              <a:ext uri="{FF2B5EF4-FFF2-40B4-BE49-F238E27FC236}">
                <a16:creationId xmlns:a16="http://schemas.microsoft.com/office/drawing/2014/main" id="{DEBFC0EC-A9C8-4AA3-BFC3-CD3ECB402BE9}"/>
              </a:ext>
            </a:extLst>
          </p:cNvPr>
          <p:cNvSpPr>
            <a:spLocks noChangeArrowheads="1"/>
          </p:cNvSpPr>
          <p:nvPr/>
        </p:nvSpPr>
        <p:spPr bwMode="auto">
          <a:xfrm>
            <a:off x="2363663" y="1182683"/>
            <a:ext cx="2086098" cy="646331"/>
          </a:xfrm>
          <a:prstGeom prst="wedgeRectCallout">
            <a:avLst>
              <a:gd name="adj1" fmla="val -18556"/>
              <a:gd name="adj2" fmla="val 113772"/>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chemeClr val="tx1"/>
                </a:solidFill>
                <a:ea typeface="微軟正黑體" panose="020B0604030504040204" pitchFamily="34" charset="-120"/>
              </a:rPr>
              <a:t>連結到專利組織閱讀完整專利內容</a:t>
            </a:r>
          </a:p>
        </p:txBody>
      </p:sp>
      <p:pic>
        <p:nvPicPr>
          <p:cNvPr id="2" name="圖片 1">
            <a:extLst>
              <a:ext uri="{FF2B5EF4-FFF2-40B4-BE49-F238E27FC236}">
                <a16:creationId xmlns:a16="http://schemas.microsoft.com/office/drawing/2014/main" id="{CAAF34F4-723B-4FB7-BEBB-634D2724372D}"/>
              </a:ext>
            </a:extLst>
          </p:cNvPr>
          <p:cNvPicPr>
            <a:picLocks noChangeAspect="1"/>
          </p:cNvPicPr>
          <p:nvPr/>
        </p:nvPicPr>
        <p:blipFill>
          <a:blip r:embed="rId4"/>
          <a:stretch>
            <a:fillRect/>
          </a:stretch>
        </p:blipFill>
        <p:spPr>
          <a:xfrm>
            <a:off x="842477" y="2489982"/>
            <a:ext cx="5400675" cy="3643532"/>
          </a:xfrm>
          <a:prstGeom prst="rect">
            <a:avLst/>
          </a:prstGeom>
        </p:spPr>
      </p:pic>
      <p:sp>
        <p:nvSpPr>
          <p:cNvPr id="9" name="Text Box 14">
            <a:extLst>
              <a:ext uri="{FF2B5EF4-FFF2-40B4-BE49-F238E27FC236}">
                <a16:creationId xmlns:a16="http://schemas.microsoft.com/office/drawing/2014/main" id="{4E2B37E0-05C1-4530-BA43-3464078709C3}"/>
              </a:ext>
            </a:extLst>
          </p:cNvPr>
          <p:cNvSpPr>
            <a:spLocks noChangeArrowheads="1"/>
          </p:cNvSpPr>
          <p:nvPr/>
        </p:nvSpPr>
        <p:spPr bwMode="auto">
          <a:xfrm>
            <a:off x="4742591" y="1195403"/>
            <a:ext cx="1376855" cy="646331"/>
          </a:xfrm>
          <a:prstGeom prst="wedgeRectCallout">
            <a:avLst>
              <a:gd name="adj1" fmla="val -25872"/>
              <a:gd name="adj2" fmla="val 105610"/>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ea typeface="微軟正黑體" panose="020B0604030504040204" pitchFamily="34" charset="-120"/>
              </a:rPr>
              <a:t>直接</a:t>
            </a:r>
            <a:r>
              <a:rPr lang="zh-TW" altLang="en-US" sz="1800" b="1" dirty="0">
                <a:solidFill>
                  <a:schemeClr val="tx1"/>
                </a:solidFill>
                <a:ea typeface="微軟正黑體" panose="020B0604030504040204" pitchFamily="34" charset="-120"/>
              </a:rPr>
              <a:t>下載專利</a:t>
            </a:r>
            <a:r>
              <a:rPr lang="en-US" altLang="zh-TW" sz="1800" b="1" dirty="0">
                <a:solidFill>
                  <a:schemeClr val="tx1"/>
                </a:solidFill>
                <a:ea typeface="微軟正黑體" panose="020B0604030504040204" pitchFamily="34" charset="-120"/>
              </a:rPr>
              <a:t>PDF</a:t>
            </a:r>
            <a:r>
              <a:rPr lang="zh-TW" altLang="en-US" sz="1800" b="1" dirty="0">
                <a:solidFill>
                  <a:schemeClr val="tx1"/>
                </a:solidFill>
                <a:ea typeface="微軟正黑體" panose="020B0604030504040204" pitchFamily="34" charset="-120"/>
              </a:rPr>
              <a:t>檔</a:t>
            </a:r>
          </a:p>
        </p:txBody>
      </p:sp>
      <p:pic>
        <p:nvPicPr>
          <p:cNvPr id="5" name="圖片 4">
            <a:extLst>
              <a:ext uri="{FF2B5EF4-FFF2-40B4-BE49-F238E27FC236}">
                <a16:creationId xmlns:a16="http://schemas.microsoft.com/office/drawing/2014/main" id="{D7C76F04-93EB-4F99-8FD4-D9D4169A187A}"/>
              </a:ext>
            </a:extLst>
          </p:cNvPr>
          <p:cNvPicPr>
            <a:picLocks noChangeAspect="1"/>
          </p:cNvPicPr>
          <p:nvPr/>
        </p:nvPicPr>
        <p:blipFill>
          <a:blip r:embed="rId5"/>
          <a:stretch>
            <a:fillRect/>
          </a:stretch>
        </p:blipFill>
        <p:spPr>
          <a:xfrm>
            <a:off x="2363664" y="2489982"/>
            <a:ext cx="5339622" cy="3353928"/>
          </a:xfrm>
          <a:prstGeom prst="rect">
            <a:avLst/>
          </a:prstGeom>
        </p:spPr>
      </p:pic>
      <p:pic>
        <p:nvPicPr>
          <p:cNvPr id="7" name="圖片 6">
            <a:extLst>
              <a:ext uri="{FF2B5EF4-FFF2-40B4-BE49-F238E27FC236}">
                <a16:creationId xmlns:a16="http://schemas.microsoft.com/office/drawing/2014/main" id="{263C1964-1A25-4780-A075-2062962111C1}"/>
              </a:ext>
            </a:extLst>
          </p:cNvPr>
          <p:cNvPicPr>
            <a:picLocks noChangeAspect="1"/>
          </p:cNvPicPr>
          <p:nvPr/>
        </p:nvPicPr>
        <p:blipFill>
          <a:blip r:embed="rId6"/>
          <a:stretch>
            <a:fillRect/>
          </a:stretch>
        </p:blipFill>
        <p:spPr>
          <a:xfrm>
            <a:off x="4023360" y="2502701"/>
            <a:ext cx="4881489" cy="2828953"/>
          </a:xfrm>
          <a:prstGeom prst="rect">
            <a:avLst/>
          </a:prstGeom>
        </p:spPr>
      </p:pic>
      <p:pic>
        <p:nvPicPr>
          <p:cNvPr id="11" name="Picture 1">
            <a:extLst>
              <a:ext uri="{FF2B5EF4-FFF2-40B4-BE49-F238E27FC236}">
                <a16:creationId xmlns:a16="http://schemas.microsoft.com/office/drawing/2014/main" id="{890446C7-E523-465C-A426-FC4BC54F07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Tree>
    <p:extLst>
      <p:ext uri="{BB962C8B-B14F-4D97-AF65-F5344CB8AC3E}">
        <p14:creationId xmlns:p14="http://schemas.microsoft.com/office/powerpoint/2010/main" val="30735049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106" y="6061294"/>
            <a:ext cx="1749191" cy="531248"/>
          </a:xfrm>
          <a:prstGeom prst="rect">
            <a:avLst/>
          </a:prstGeom>
        </p:spPr>
      </p:pic>
      <p:sp>
        <p:nvSpPr>
          <p:cNvPr id="73730" name="Text Box 1"/>
          <p:cNvSpPr txBox="1">
            <a:spLocks noChangeArrowheads="1"/>
          </p:cNvSpPr>
          <p:nvPr/>
        </p:nvSpPr>
        <p:spPr bwMode="auto">
          <a:xfrm>
            <a:off x="431537" y="544513"/>
            <a:ext cx="56880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2000"/>
              </a:spcBef>
              <a:buClrTx/>
              <a:buFontTx/>
              <a:buNone/>
            </a:pPr>
            <a:r>
              <a:rPr lang="en-US" altLang="zh-TW" sz="3200" b="1" dirty="0" err="1">
                <a:solidFill>
                  <a:srgbClr val="C00000"/>
                </a:solidFill>
                <a:latin typeface="微軟正黑體" panose="020B0604030504040204" pitchFamily="34" charset="-120"/>
                <a:ea typeface="微軟正黑體" panose="020B0604030504040204" pitchFamily="34" charset="-120"/>
              </a:rPr>
              <a:t>多重檢索範圍總結</a:t>
            </a:r>
            <a:r>
              <a:rPr lang="en-US" altLang="zh-TW" sz="3200" b="1" dirty="0">
                <a:solidFill>
                  <a:srgbClr val="C00000"/>
                </a:solidFill>
                <a:latin typeface="微軟正黑體" panose="020B0604030504040204" pitchFamily="34" charset="-120"/>
                <a:ea typeface="微軟正黑體" panose="020B0604030504040204" pitchFamily="34" charset="-120"/>
              </a:rPr>
              <a:t> </a:t>
            </a:r>
          </a:p>
        </p:txBody>
      </p:sp>
      <p:sp>
        <p:nvSpPr>
          <p:cNvPr id="62473" name="Text Box 9"/>
          <p:cNvSpPr txBox="1">
            <a:spLocks noChangeArrowheads="1"/>
          </p:cNvSpPr>
          <p:nvPr/>
        </p:nvSpPr>
        <p:spPr bwMode="auto">
          <a:xfrm>
            <a:off x="862807" y="1500356"/>
            <a:ext cx="865187"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en-US" altLang="zh-TW" sz="1800" b="1" dirty="0" err="1">
                <a:solidFill>
                  <a:srgbClr val="000000"/>
                </a:solidFill>
                <a:ea typeface="微軟正黑體" panose="020B0604030504040204" pitchFamily="34" charset="-120"/>
              </a:rPr>
              <a:t>作者</a:t>
            </a:r>
            <a:endParaRPr lang="en-US" altLang="zh-TW" sz="1800" b="1" dirty="0">
              <a:solidFill>
                <a:srgbClr val="000000"/>
              </a:solidFill>
              <a:ea typeface="微軟正黑體" panose="020B0604030504040204" pitchFamily="34" charset="-120"/>
            </a:endParaRPr>
          </a:p>
        </p:txBody>
      </p:sp>
      <p:sp>
        <p:nvSpPr>
          <p:cNvPr id="62474" name="Text Box 10"/>
          <p:cNvSpPr txBox="1">
            <a:spLocks noChangeArrowheads="1"/>
          </p:cNvSpPr>
          <p:nvPr/>
        </p:nvSpPr>
        <p:spPr bwMode="auto">
          <a:xfrm>
            <a:off x="2712357" y="1476712"/>
            <a:ext cx="1368425"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en-US" altLang="zh-TW" sz="1800" b="1" dirty="0" err="1">
                <a:solidFill>
                  <a:srgbClr val="000000"/>
                </a:solidFill>
                <a:ea typeface="微軟正黑體" panose="020B0604030504040204" pitchFamily="34" charset="-120"/>
              </a:rPr>
              <a:t>所屬單位</a:t>
            </a:r>
            <a:endParaRPr lang="en-US" altLang="zh-TW" sz="1800" b="1" dirty="0">
              <a:solidFill>
                <a:srgbClr val="000000"/>
              </a:solidFill>
              <a:ea typeface="微軟正黑體" panose="020B0604030504040204" pitchFamily="34" charset="-120"/>
            </a:endParaRPr>
          </a:p>
        </p:txBody>
      </p:sp>
      <p:sp>
        <p:nvSpPr>
          <p:cNvPr id="62475" name="Text Box 11"/>
          <p:cNvSpPr txBox="1">
            <a:spLocks noChangeArrowheads="1"/>
          </p:cNvSpPr>
          <p:nvPr/>
        </p:nvSpPr>
        <p:spPr bwMode="auto">
          <a:xfrm>
            <a:off x="7333297" y="1476405"/>
            <a:ext cx="1008063"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en-US" altLang="zh-TW" sz="1800" b="1" dirty="0" err="1">
                <a:solidFill>
                  <a:srgbClr val="000000"/>
                </a:solidFill>
                <a:ea typeface="微軟正黑體" panose="020B0604030504040204" pitchFamily="34" charset="-120"/>
              </a:rPr>
              <a:t>出版商</a:t>
            </a:r>
            <a:endParaRPr lang="en-US" altLang="zh-TW" sz="1800" b="1" dirty="0">
              <a:solidFill>
                <a:srgbClr val="000000"/>
              </a:solidFill>
              <a:ea typeface="微軟正黑體" panose="020B0604030504040204" pitchFamily="34" charset="-120"/>
            </a:endParaRPr>
          </a:p>
        </p:txBody>
      </p:sp>
      <p:sp>
        <p:nvSpPr>
          <p:cNvPr id="62476" name="Text Box 12"/>
          <p:cNvSpPr txBox="1">
            <a:spLocks noChangeArrowheads="1"/>
          </p:cNvSpPr>
          <p:nvPr/>
        </p:nvSpPr>
        <p:spPr bwMode="auto">
          <a:xfrm>
            <a:off x="4945692" y="1479946"/>
            <a:ext cx="1512887"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en-US" altLang="zh-TW" sz="1800" b="1" dirty="0" err="1">
                <a:solidFill>
                  <a:srgbClr val="000000"/>
                </a:solidFill>
                <a:ea typeface="微軟正黑體" panose="020B0604030504040204" pitchFamily="34" charset="-120"/>
              </a:rPr>
              <a:t>出版</a:t>
            </a:r>
            <a:r>
              <a:rPr lang="zh-TW" altLang="en-US" sz="1800" b="1" dirty="0">
                <a:solidFill>
                  <a:srgbClr val="000000"/>
                </a:solidFill>
                <a:ea typeface="微軟正黑體" panose="020B0604030504040204" pitchFamily="34" charset="-120"/>
              </a:rPr>
              <a:t>品</a:t>
            </a:r>
            <a:r>
              <a:rPr lang="en-US" altLang="zh-TW" sz="1800" b="1" dirty="0" err="1">
                <a:solidFill>
                  <a:srgbClr val="000000"/>
                </a:solidFill>
                <a:ea typeface="微軟正黑體" panose="020B0604030504040204" pitchFamily="34" charset="-120"/>
              </a:rPr>
              <a:t>標題</a:t>
            </a:r>
            <a:endParaRPr lang="en-US" altLang="zh-TW" sz="1800" b="1" dirty="0">
              <a:solidFill>
                <a:srgbClr val="000000"/>
              </a:solidFill>
              <a:ea typeface="微軟正黑體" panose="020B0604030504040204" pitchFamily="34" charset="-120"/>
            </a:endParaRPr>
          </a:p>
        </p:txBody>
      </p:sp>
      <p:sp>
        <p:nvSpPr>
          <p:cNvPr id="73745" name="Rectangle 23"/>
          <p:cNvSpPr>
            <a:spLocks noChangeArrowheads="1"/>
          </p:cNvSpPr>
          <p:nvPr/>
        </p:nvSpPr>
        <p:spPr bwMode="auto">
          <a:xfrm>
            <a:off x="415758" y="1053902"/>
            <a:ext cx="5010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Tx/>
              <a:buSzTx/>
              <a:buFontTx/>
              <a:buNone/>
            </a:pPr>
            <a:r>
              <a:rPr lang="zh-TW" altLang="en-US" sz="2000" b="1" dirty="0">
                <a:solidFill>
                  <a:srgbClr val="002681"/>
                </a:solidFill>
                <a:ea typeface="微軟正黑體" panose="020B0604030504040204" pitchFamily="34" charset="-120"/>
              </a:rPr>
              <a:t>更加精確的搜索及利用更多選項來擴大結果</a:t>
            </a:r>
            <a:endParaRPr lang="zh-CN" altLang="en-US" sz="2000" b="1" dirty="0">
              <a:solidFill>
                <a:srgbClr val="002681"/>
              </a:solidFill>
              <a:ea typeface="微軟正黑體" panose="020B0604030504040204" pitchFamily="34" charset="-120"/>
            </a:endParaRPr>
          </a:p>
        </p:txBody>
      </p:sp>
      <p:grpSp>
        <p:nvGrpSpPr>
          <p:cNvPr id="18" name="Group 17"/>
          <p:cNvGrpSpPr/>
          <p:nvPr/>
        </p:nvGrpSpPr>
        <p:grpSpPr>
          <a:xfrm>
            <a:off x="-838200" y="266700"/>
            <a:ext cx="4116388" cy="333375"/>
            <a:chOff x="-838200" y="266700"/>
            <a:chExt cx="4116388" cy="333375"/>
          </a:xfrm>
        </p:grpSpPr>
        <p:sp>
          <p:nvSpPr>
            <p:cNvPr id="19" name="Parallelogram 18"/>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20"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pic>
        <p:nvPicPr>
          <p:cNvPr id="2" name="圖片 1">
            <a:extLst>
              <a:ext uri="{FF2B5EF4-FFF2-40B4-BE49-F238E27FC236}">
                <a16:creationId xmlns:a16="http://schemas.microsoft.com/office/drawing/2014/main" id="{440EBC03-553E-4940-95FD-521B4E879D57}"/>
              </a:ext>
            </a:extLst>
          </p:cNvPr>
          <p:cNvPicPr>
            <a:picLocks noChangeAspect="1"/>
          </p:cNvPicPr>
          <p:nvPr/>
        </p:nvPicPr>
        <p:blipFill>
          <a:blip r:embed="rId4"/>
          <a:stretch>
            <a:fillRect/>
          </a:stretch>
        </p:blipFill>
        <p:spPr>
          <a:xfrm>
            <a:off x="279613" y="1960166"/>
            <a:ext cx="2200275" cy="2514600"/>
          </a:xfrm>
          <a:prstGeom prst="rect">
            <a:avLst/>
          </a:prstGeom>
        </p:spPr>
      </p:pic>
      <p:pic>
        <p:nvPicPr>
          <p:cNvPr id="3" name="圖片 2">
            <a:extLst>
              <a:ext uri="{FF2B5EF4-FFF2-40B4-BE49-F238E27FC236}">
                <a16:creationId xmlns:a16="http://schemas.microsoft.com/office/drawing/2014/main" id="{5BF27E1A-7D92-449A-8570-E28D9D32E9CC}"/>
              </a:ext>
            </a:extLst>
          </p:cNvPr>
          <p:cNvPicPr>
            <a:picLocks noChangeAspect="1"/>
          </p:cNvPicPr>
          <p:nvPr/>
        </p:nvPicPr>
        <p:blipFill>
          <a:blip r:embed="rId5"/>
          <a:stretch>
            <a:fillRect/>
          </a:stretch>
        </p:blipFill>
        <p:spPr>
          <a:xfrm>
            <a:off x="2412619" y="1960166"/>
            <a:ext cx="2257425" cy="3543300"/>
          </a:xfrm>
          <a:prstGeom prst="rect">
            <a:avLst/>
          </a:prstGeom>
        </p:spPr>
      </p:pic>
      <p:pic>
        <p:nvPicPr>
          <p:cNvPr id="8" name="圖片 7">
            <a:extLst>
              <a:ext uri="{FF2B5EF4-FFF2-40B4-BE49-F238E27FC236}">
                <a16:creationId xmlns:a16="http://schemas.microsoft.com/office/drawing/2014/main" id="{A1D492AF-B6CF-49B4-9D37-52C0A07D2429}"/>
              </a:ext>
            </a:extLst>
          </p:cNvPr>
          <p:cNvPicPr>
            <a:picLocks noChangeAspect="1"/>
          </p:cNvPicPr>
          <p:nvPr/>
        </p:nvPicPr>
        <p:blipFill>
          <a:blip r:embed="rId6"/>
          <a:stretch>
            <a:fillRect/>
          </a:stretch>
        </p:blipFill>
        <p:spPr>
          <a:xfrm>
            <a:off x="4670044" y="1960166"/>
            <a:ext cx="2171700" cy="3800475"/>
          </a:xfrm>
          <a:prstGeom prst="rect">
            <a:avLst/>
          </a:prstGeom>
        </p:spPr>
      </p:pic>
      <p:pic>
        <p:nvPicPr>
          <p:cNvPr id="9" name="圖片 8">
            <a:extLst>
              <a:ext uri="{FF2B5EF4-FFF2-40B4-BE49-F238E27FC236}">
                <a16:creationId xmlns:a16="http://schemas.microsoft.com/office/drawing/2014/main" id="{CC34061C-14DA-40F8-AE45-D83CFC42F125}"/>
              </a:ext>
            </a:extLst>
          </p:cNvPr>
          <p:cNvPicPr>
            <a:picLocks noChangeAspect="1"/>
          </p:cNvPicPr>
          <p:nvPr/>
        </p:nvPicPr>
        <p:blipFill>
          <a:blip r:embed="rId7"/>
          <a:stretch>
            <a:fillRect/>
          </a:stretch>
        </p:blipFill>
        <p:spPr>
          <a:xfrm>
            <a:off x="6918159" y="1984229"/>
            <a:ext cx="2143125" cy="2066925"/>
          </a:xfrm>
          <a:prstGeom prst="rect">
            <a:avLst/>
          </a:prstGeom>
        </p:spPr>
      </p:pic>
    </p:spTree>
    <p:extLst>
      <p:ext uri="{BB962C8B-B14F-4D97-AF65-F5344CB8AC3E}">
        <p14:creationId xmlns:p14="http://schemas.microsoft.com/office/powerpoint/2010/main" val="2075163509"/>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2397" y="5436371"/>
            <a:ext cx="1749191" cy="531248"/>
          </a:xfrm>
          <a:prstGeom prst="rect">
            <a:avLst/>
          </a:prstGeom>
        </p:spPr>
      </p:pic>
      <p:sp>
        <p:nvSpPr>
          <p:cNvPr id="73730" name="Text Box 1"/>
          <p:cNvSpPr txBox="1">
            <a:spLocks noChangeArrowheads="1"/>
          </p:cNvSpPr>
          <p:nvPr/>
        </p:nvSpPr>
        <p:spPr bwMode="auto">
          <a:xfrm>
            <a:off x="377824" y="727074"/>
            <a:ext cx="56880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2000"/>
              </a:spcBef>
              <a:buClrTx/>
              <a:buFontTx/>
              <a:buNone/>
            </a:pPr>
            <a:r>
              <a:rPr lang="en-US" altLang="zh-TW" sz="3200" b="1" dirty="0" err="1">
                <a:solidFill>
                  <a:srgbClr val="C00000"/>
                </a:solidFill>
                <a:latin typeface="微軟正黑體" panose="020B0604030504040204" pitchFamily="34" charset="-120"/>
                <a:ea typeface="微軟正黑體" panose="020B0604030504040204" pitchFamily="34" charset="-120"/>
              </a:rPr>
              <a:t>多重檢索範圍總結</a:t>
            </a:r>
            <a:r>
              <a:rPr lang="en-US" altLang="zh-TW" sz="3200" b="1" dirty="0">
                <a:solidFill>
                  <a:srgbClr val="C00000"/>
                </a:solidFill>
                <a:latin typeface="微軟正黑體" panose="020B0604030504040204" pitchFamily="34" charset="-120"/>
                <a:ea typeface="微軟正黑體" panose="020B0604030504040204" pitchFamily="34" charset="-120"/>
              </a:rPr>
              <a:t> </a:t>
            </a:r>
          </a:p>
        </p:txBody>
      </p:sp>
      <p:sp>
        <p:nvSpPr>
          <p:cNvPr id="62474" name="Text Box 10"/>
          <p:cNvSpPr txBox="1">
            <a:spLocks noChangeArrowheads="1"/>
          </p:cNvSpPr>
          <p:nvPr/>
        </p:nvSpPr>
        <p:spPr bwMode="auto">
          <a:xfrm>
            <a:off x="338137" y="1982071"/>
            <a:ext cx="1368425"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rPr>
              <a:t>補充項目</a:t>
            </a:r>
            <a:endParaRPr lang="en-US" altLang="zh-TW" sz="1800" b="1" dirty="0">
              <a:solidFill>
                <a:srgbClr val="000000"/>
              </a:solidFill>
              <a:ea typeface="微軟正黑體" panose="020B0604030504040204" pitchFamily="34" charset="-120"/>
            </a:endParaRPr>
          </a:p>
        </p:txBody>
      </p:sp>
      <p:sp>
        <p:nvSpPr>
          <p:cNvPr id="62475" name="Text Box 11"/>
          <p:cNvSpPr txBox="1">
            <a:spLocks noChangeArrowheads="1"/>
          </p:cNvSpPr>
          <p:nvPr/>
        </p:nvSpPr>
        <p:spPr bwMode="auto">
          <a:xfrm>
            <a:off x="4657349" y="3885061"/>
            <a:ext cx="1205372"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rPr>
              <a:t>標準種類</a:t>
            </a:r>
            <a:endParaRPr lang="en-US" altLang="zh-TW" sz="1800" b="1" dirty="0">
              <a:solidFill>
                <a:srgbClr val="000000"/>
              </a:solidFill>
              <a:ea typeface="微軟正黑體" panose="020B0604030504040204" pitchFamily="34" charset="-120"/>
            </a:endParaRPr>
          </a:p>
        </p:txBody>
      </p:sp>
      <p:sp>
        <p:nvSpPr>
          <p:cNvPr id="62476" name="Text Box 12"/>
          <p:cNvSpPr txBox="1">
            <a:spLocks noChangeArrowheads="1"/>
          </p:cNvSpPr>
          <p:nvPr/>
        </p:nvSpPr>
        <p:spPr bwMode="auto">
          <a:xfrm>
            <a:off x="4643437" y="1977306"/>
            <a:ext cx="1512887"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rPr>
              <a:t>標準狀態</a:t>
            </a:r>
            <a:endParaRPr lang="en-US" altLang="zh-TW" sz="1800" b="1" dirty="0">
              <a:solidFill>
                <a:srgbClr val="000000"/>
              </a:solidFill>
              <a:ea typeface="微軟正黑體" panose="020B0604030504040204" pitchFamily="34" charset="-120"/>
            </a:endParaRPr>
          </a:p>
        </p:txBody>
      </p:sp>
      <p:sp>
        <p:nvSpPr>
          <p:cNvPr id="62479" name="Text Box 15"/>
          <p:cNvSpPr txBox="1">
            <a:spLocks noChangeArrowheads="1"/>
          </p:cNvSpPr>
          <p:nvPr/>
        </p:nvSpPr>
        <p:spPr bwMode="auto">
          <a:xfrm>
            <a:off x="2225674" y="1977307"/>
            <a:ext cx="201453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en-US" altLang="zh-TW" sz="1800" b="1" dirty="0" err="1">
                <a:solidFill>
                  <a:srgbClr val="000000"/>
                </a:solidFill>
                <a:ea typeface="微軟正黑體" panose="020B0604030504040204" pitchFamily="34" charset="-120"/>
              </a:rPr>
              <a:t>研討會舉辦地點</a:t>
            </a:r>
            <a:endParaRPr lang="en-US" altLang="zh-TW" sz="1800" b="1" dirty="0">
              <a:solidFill>
                <a:srgbClr val="000000"/>
              </a:solidFill>
              <a:ea typeface="微軟正黑體" panose="020B0604030504040204" pitchFamily="34" charset="-120"/>
            </a:endParaRPr>
          </a:p>
        </p:txBody>
      </p:sp>
      <p:sp>
        <p:nvSpPr>
          <p:cNvPr id="73745" name="Rectangle 23"/>
          <p:cNvSpPr>
            <a:spLocks noChangeArrowheads="1"/>
          </p:cNvSpPr>
          <p:nvPr/>
        </p:nvSpPr>
        <p:spPr bwMode="auto">
          <a:xfrm>
            <a:off x="389730" y="1308099"/>
            <a:ext cx="5010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Tx/>
              <a:buSzTx/>
              <a:buFontTx/>
              <a:buNone/>
            </a:pPr>
            <a:r>
              <a:rPr lang="zh-TW" altLang="en-US" sz="2000" b="1" dirty="0">
                <a:solidFill>
                  <a:srgbClr val="002681"/>
                </a:solidFill>
                <a:ea typeface="微軟正黑體" panose="020B0604030504040204" pitchFamily="34" charset="-120"/>
              </a:rPr>
              <a:t>更加精確的搜索及利用更多選項來擴大結果</a:t>
            </a:r>
            <a:endParaRPr lang="zh-CN" altLang="en-US" sz="2000" b="1" dirty="0">
              <a:solidFill>
                <a:srgbClr val="002681"/>
              </a:solidFill>
              <a:ea typeface="微軟正黑體" panose="020B0604030504040204" pitchFamily="34" charset="-120"/>
            </a:endParaRPr>
          </a:p>
        </p:txBody>
      </p:sp>
      <p:grpSp>
        <p:nvGrpSpPr>
          <p:cNvPr id="18" name="Group 17"/>
          <p:cNvGrpSpPr/>
          <p:nvPr/>
        </p:nvGrpSpPr>
        <p:grpSpPr>
          <a:xfrm>
            <a:off x="-838200" y="266700"/>
            <a:ext cx="4116388" cy="333375"/>
            <a:chOff x="-838200" y="266700"/>
            <a:chExt cx="4116388" cy="333375"/>
          </a:xfrm>
        </p:grpSpPr>
        <p:sp>
          <p:nvSpPr>
            <p:cNvPr id="19" name="Parallelogram 18"/>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20"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pic>
        <p:nvPicPr>
          <p:cNvPr id="4" name="圖片 3">
            <a:extLst>
              <a:ext uri="{FF2B5EF4-FFF2-40B4-BE49-F238E27FC236}">
                <a16:creationId xmlns:a16="http://schemas.microsoft.com/office/drawing/2014/main" id="{9175FC39-479B-48A2-9597-1E25C09EE7B3}"/>
              </a:ext>
            </a:extLst>
          </p:cNvPr>
          <p:cNvPicPr>
            <a:picLocks noChangeAspect="1"/>
          </p:cNvPicPr>
          <p:nvPr/>
        </p:nvPicPr>
        <p:blipFill>
          <a:blip r:embed="rId4"/>
          <a:stretch>
            <a:fillRect/>
          </a:stretch>
        </p:blipFill>
        <p:spPr>
          <a:xfrm>
            <a:off x="6826363" y="2319337"/>
            <a:ext cx="2266950" cy="2219325"/>
          </a:xfrm>
          <a:prstGeom prst="rect">
            <a:avLst/>
          </a:prstGeom>
        </p:spPr>
      </p:pic>
      <p:pic>
        <p:nvPicPr>
          <p:cNvPr id="5" name="圖片 4">
            <a:extLst>
              <a:ext uri="{FF2B5EF4-FFF2-40B4-BE49-F238E27FC236}">
                <a16:creationId xmlns:a16="http://schemas.microsoft.com/office/drawing/2014/main" id="{77AA4B46-50D6-49F1-A7C0-28DF30F26946}"/>
              </a:ext>
            </a:extLst>
          </p:cNvPr>
          <p:cNvPicPr>
            <a:picLocks noChangeAspect="1"/>
          </p:cNvPicPr>
          <p:nvPr/>
        </p:nvPicPr>
        <p:blipFill>
          <a:blip r:embed="rId5"/>
          <a:stretch>
            <a:fillRect/>
          </a:stretch>
        </p:blipFill>
        <p:spPr>
          <a:xfrm>
            <a:off x="181227" y="2348819"/>
            <a:ext cx="2133600" cy="1323975"/>
          </a:xfrm>
          <a:prstGeom prst="rect">
            <a:avLst/>
          </a:prstGeom>
        </p:spPr>
      </p:pic>
      <p:pic>
        <p:nvPicPr>
          <p:cNvPr id="6" name="圖片 5">
            <a:extLst>
              <a:ext uri="{FF2B5EF4-FFF2-40B4-BE49-F238E27FC236}">
                <a16:creationId xmlns:a16="http://schemas.microsoft.com/office/drawing/2014/main" id="{A554D0A2-18F6-43F1-B710-91213FB9C9A5}"/>
              </a:ext>
            </a:extLst>
          </p:cNvPr>
          <p:cNvPicPr>
            <a:picLocks noChangeAspect="1"/>
          </p:cNvPicPr>
          <p:nvPr/>
        </p:nvPicPr>
        <p:blipFill>
          <a:blip r:embed="rId6"/>
          <a:stretch>
            <a:fillRect/>
          </a:stretch>
        </p:blipFill>
        <p:spPr>
          <a:xfrm>
            <a:off x="2261422" y="2344327"/>
            <a:ext cx="2114550" cy="2495550"/>
          </a:xfrm>
          <a:prstGeom prst="rect">
            <a:avLst/>
          </a:prstGeom>
        </p:spPr>
      </p:pic>
      <p:sp>
        <p:nvSpPr>
          <p:cNvPr id="22" name="Text Box 11">
            <a:extLst>
              <a:ext uri="{FF2B5EF4-FFF2-40B4-BE49-F238E27FC236}">
                <a16:creationId xmlns:a16="http://schemas.microsoft.com/office/drawing/2014/main" id="{7BCC6CE5-68C4-4635-99DA-FB5A0C59D345}"/>
              </a:ext>
            </a:extLst>
          </p:cNvPr>
          <p:cNvSpPr txBox="1">
            <a:spLocks noChangeArrowheads="1"/>
          </p:cNvSpPr>
          <p:nvPr/>
        </p:nvSpPr>
        <p:spPr bwMode="auto">
          <a:xfrm>
            <a:off x="6796078" y="1972814"/>
            <a:ext cx="1205372"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rPr>
              <a:t>關鍵字</a:t>
            </a:r>
            <a:endParaRPr lang="en-US" altLang="zh-TW" sz="1800" b="1" dirty="0">
              <a:solidFill>
                <a:srgbClr val="000000"/>
              </a:solidFill>
              <a:ea typeface="微軟正黑體" panose="020B0604030504040204" pitchFamily="34" charset="-120"/>
            </a:endParaRPr>
          </a:p>
        </p:txBody>
      </p:sp>
      <p:pic>
        <p:nvPicPr>
          <p:cNvPr id="7" name="圖片 6">
            <a:extLst>
              <a:ext uri="{FF2B5EF4-FFF2-40B4-BE49-F238E27FC236}">
                <a16:creationId xmlns:a16="http://schemas.microsoft.com/office/drawing/2014/main" id="{7E671A03-038C-46DD-AB86-EB2069D4D9AE}"/>
              </a:ext>
            </a:extLst>
          </p:cNvPr>
          <p:cNvPicPr>
            <a:picLocks noChangeAspect="1"/>
          </p:cNvPicPr>
          <p:nvPr/>
        </p:nvPicPr>
        <p:blipFill>
          <a:blip r:embed="rId7"/>
          <a:stretch>
            <a:fillRect/>
          </a:stretch>
        </p:blipFill>
        <p:spPr>
          <a:xfrm>
            <a:off x="4558180" y="2339233"/>
            <a:ext cx="2085975" cy="1066800"/>
          </a:xfrm>
          <a:prstGeom prst="rect">
            <a:avLst/>
          </a:prstGeom>
        </p:spPr>
      </p:pic>
      <p:pic>
        <p:nvPicPr>
          <p:cNvPr id="10" name="圖片 9">
            <a:extLst>
              <a:ext uri="{FF2B5EF4-FFF2-40B4-BE49-F238E27FC236}">
                <a16:creationId xmlns:a16="http://schemas.microsoft.com/office/drawing/2014/main" id="{57BC40D2-F8E4-4A9A-8ADA-D1839F64CBCC}"/>
              </a:ext>
            </a:extLst>
          </p:cNvPr>
          <p:cNvPicPr>
            <a:picLocks noChangeAspect="1"/>
          </p:cNvPicPr>
          <p:nvPr/>
        </p:nvPicPr>
        <p:blipFill>
          <a:blip r:embed="rId8"/>
          <a:stretch>
            <a:fillRect/>
          </a:stretch>
        </p:blipFill>
        <p:spPr>
          <a:xfrm>
            <a:off x="4558180" y="4554817"/>
            <a:ext cx="2085975" cy="1047750"/>
          </a:xfrm>
          <a:prstGeom prst="rect">
            <a:avLst/>
          </a:prstGeom>
        </p:spPr>
      </p:pic>
    </p:spTree>
    <p:extLst>
      <p:ext uri="{BB962C8B-B14F-4D97-AF65-F5344CB8AC3E}">
        <p14:creationId xmlns:p14="http://schemas.microsoft.com/office/powerpoint/2010/main" val="3822343720"/>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9B59E7D0-7E54-420C-ADA3-B7A766E536E7}"/>
              </a:ext>
            </a:extLst>
          </p:cNvPr>
          <p:cNvPicPr>
            <a:picLocks noChangeAspect="1"/>
          </p:cNvPicPr>
          <p:nvPr/>
        </p:nvPicPr>
        <p:blipFill>
          <a:blip r:embed="rId3"/>
          <a:stretch>
            <a:fillRect/>
          </a:stretch>
        </p:blipFill>
        <p:spPr>
          <a:xfrm>
            <a:off x="888749" y="1251535"/>
            <a:ext cx="2352675" cy="4619625"/>
          </a:xfrm>
          <a:prstGeom prst="rect">
            <a:avLst/>
          </a:prstGeom>
        </p:spPr>
      </p:pic>
      <p:sp>
        <p:nvSpPr>
          <p:cNvPr id="74755" name="Text Box 2"/>
          <p:cNvSpPr txBox="1">
            <a:spLocks noChangeArrowheads="1"/>
          </p:cNvSpPr>
          <p:nvPr/>
        </p:nvSpPr>
        <p:spPr bwMode="auto">
          <a:xfrm>
            <a:off x="3605005" y="2296410"/>
            <a:ext cx="2820987" cy="53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ts val="700"/>
              </a:spcBef>
              <a:buClrTx/>
              <a:buSzPct val="80000"/>
              <a:buFontTx/>
              <a:buNone/>
            </a:pPr>
            <a:r>
              <a:rPr lang="en-US" altLang="zh-TW" sz="1800" b="1" dirty="0">
                <a:solidFill>
                  <a:srgbClr val="000000"/>
                </a:solidFill>
                <a:latin typeface="微軟正黑體" panose="020B0604030504040204" pitchFamily="34" charset="-120"/>
                <a:ea typeface="微軟正黑體" panose="020B0604030504040204" pitchFamily="34" charset="-120"/>
                <a:cs typeface="Arial" panose="020B0604020202020204" pitchFamily="34" charset="0"/>
              </a:rPr>
              <a:t>顯示發表文章數量最高的前25位作者</a:t>
            </a:r>
          </a:p>
        </p:txBody>
      </p:sp>
      <p:sp>
        <p:nvSpPr>
          <p:cNvPr id="74756" name="Text Box 3"/>
          <p:cNvSpPr txBox="1">
            <a:spLocks noChangeArrowheads="1"/>
          </p:cNvSpPr>
          <p:nvPr/>
        </p:nvSpPr>
        <p:spPr bwMode="auto">
          <a:xfrm>
            <a:off x="762000" y="682843"/>
            <a:ext cx="7772400" cy="69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zh-TW" sz="3200" b="1" dirty="0" err="1">
                <a:solidFill>
                  <a:srgbClr val="C00000"/>
                </a:solidFill>
                <a:latin typeface="微軟正黑體" panose="020B0604030504040204" pitchFamily="34" charset="-120"/>
                <a:ea typeface="微軟正黑體" panose="020B0604030504040204" pitchFamily="34" charset="-120"/>
              </a:rPr>
              <a:t>作者檢索與分析</a:t>
            </a:r>
            <a:endParaRPr lang="en-US" altLang="zh-TW" sz="3200" b="1" dirty="0">
              <a:solidFill>
                <a:srgbClr val="C00000"/>
              </a:solidFill>
              <a:latin typeface="微軟正黑體" panose="020B0604030504040204" pitchFamily="34" charset="-120"/>
              <a:ea typeface="微軟正黑體" panose="020B0604030504040204" pitchFamily="34" charset="-120"/>
            </a:endParaRPr>
          </a:p>
        </p:txBody>
      </p:sp>
      <p:sp>
        <p:nvSpPr>
          <p:cNvPr id="74759" name="Rectangle 6"/>
          <p:cNvSpPr>
            <a:spLocks noChangeArrowheads="1"/>
          </p:cNvSpPr>
          <p:nvPr/>
        </p:nvSpPr>
        <p:spPr bwMode="auto">
          <a:xfrm>
            <a:off x="875506" y="1602365"/>
            <a:ext cx="2438400" cy="533400"/>
          </a:xfrm>
          <a:prstGeom prst="rect">
            <a:avLst/>
          </a:prstGeom>
          <a:noFill/>
          <a:ln w="3816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sp>
        <p:nvSpPr>
          <p:cNvPr id="74760" name="Text Box 7"/>
          <p:cNvSpPr txBox="1">
            <a:spLocks noChangeArrowheads="1"/>
          </p:cNvSpPr>
          <p:nvPr/>
        </p:nvSpPr>
        <p:spPr bwMode="auto">
          <a:xfrm>
            <a:off x="3605005" y="1602365"/>
            <a:ext cx="2618202" cy="34073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ts val="900"/>
              </a:spcBef>
              <a:buClrTx/>
              <a:buSzPct val="80000"/>
              <a:buFontTx/>
              <a:buNone/>
            </a:pPr>
            <a:r>
              <a:rPr lang="en-US" altLang="zh-TW" sz="2000" b="1" dirty="0" err="1">
                <a:solidFill>
                  <a:srgbClr val="000000"/>
                </a:solidFill>
                <a:latin typeface="微軟正黑體" panose="020B0604030504040204" pitchFamily="34" charset="-120"/>
                <a:ea typeface="微軟正黑體" panose="020B0604030504040204" pitchFamily="34" charset="-120"/>
              </a:rPr>
              <a:t>快速定位該領域專家</a:t>
            </a:r>
            <a:endParaRPr lang="en-US" altLang="zh-TW" sz="2000" b="1" dirty="0">
              <a:solidFill>
                <a:srgbClr val="000000"/>
              </a:solidFill>
              <a:latin typeface="微軟正黑體" panose="020B0604030504040204" pitchFamily="34" charset="-120"/>
              <a:ea typeface="微軟正黑體" panose="020B0604030504040204" pitchFamily="34" charset="-120"/>
            </a:endParaRPr>
          </a:p>
        </p:txBody>
      </p:sp>
      <p:grpSp>
        <p:nvGrpSpPr>
          <p:cNvPr id="9" name="Group 8"/>
          <p:cNvGrpSpPr/>
          <p:nvPr/>
        </p:nvGrpSpPr>
        <p:grpSpPr>
          <a:xfrm>
            <a:off x="-838200" y="266700"/>
            <a:ext cx="4116388" cy="333375"/>
            <a:chOff x="-838200" y="266700"/>
            <a:chExt cx="4116388" cy="333375"/>
          </a:xfrm>
        </p:grpSpPr>
        <p:sp>
          <p:nvSpPr>
            <p:cNvPr id="10" name="Parallelogram 9"/>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1"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pic>
        <p:nvPicPr>
          <p:cNvPr id="13" name="Picture 1">
            <a:extLst>
              <a:ext uri="{FF2B5EF4-FFF2-40B4-BE49-F238E27FC236}">
                <a16:creationId xmlns:a16="http://schemas.microsoft.com/office/drawing/2014/main" id="{E14F7B0E-4293-4912-AE3A-974258E2A9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Tree>
    <p:extLst>
      <p:ext uri="{BB962C8B-B14F-4D97-AF65-F5344CB8AC3E}">
        <p14:creationId xmlns:p14="http://schemas.microsoft.com/office/powerpoint/2010/main" val="2744790250"/>
      </p:ext>
    </p:extLst>
  </p:cSld>
  <p:clrMapOvr>
    <a:masterClrMapping/>
  </p:clrMapOvr>
  <p:transition spd="med">
    <p:cover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内容占位符 2"/>
          <p:cNvSpPr>
            <a:spLocks noGrp="1"/>
          </p:cNvSpPr>
          <p:nvPr>
            <p:ph sz="half" idx="1"/>
          </p:nvPr>
        </p:nvSpPr>
        <p:spPr>
          <a:xfrm>
            <a:off x="0" y="730249"/>
            <a:ext cx="4648200" cy="5991225"/>
          </a:xfrm>
        </p:spPr>
        <p:txBody>
          <a:bodyPr>
            <a:normAutofit lnSpcReduction="10000"/>
          </a:bodyPr>
          <a:lstStyle/>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Aerospace and Electronic Systems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Antennas and Propagation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Broadcast Technology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Circuits and Systems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Communications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Computational Intelligence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Computer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Consumer Electronics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Control Systems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Dielectrics and Electrical Insulation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Education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Electron Devices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Electronics Packaging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Electromagnetic Compatibility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Engineering in Medicine and Biology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Geoscience and Remote Sensing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Industrial Electronics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Industry Applications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Information Theory Society</a:t>
            </a:r>
          </a:p>
          <a:p>
            <a:pPr>
              <a:buClr>
                <a:srgbClr val="808080"/>
              </a:buClr>
            </a:pPr>
            <a:r>
              <a:rPr lang="en-US" altLang="zh-CN" sz="1400" b="1" dirty="0">
                <a:solidFill>
                  <a:srgbClr val="000000"/>
                </a:solidFill>
                <a:latin typeface="Arial" panose="020B0604020202020204" pitchFamily="34" charset="0"/>
                <a:ea typeface="新細明體" panose="02020500000000000000" pitchFamily="18" charset="-120"/>
                <a:cs typeface="Arial" panose="020B0604020202020204" pitchFamily="34" charset="0"/>
              </a:rPr>
              <a:t>IEEE Instrumentation and Measurement Society</a:t>
            </a:r>
          </a:p>
          <a:p>
            <a:pPr>
              <a:lnSpc>
                <a:spcPct val="100000"/>
              </a:lnSpc>
            </a:pPr>
            <a:endParaRPr lang="en-US" altLang="zh-CN" sz="1400" b="1" dirty="0">
              <a:latin typeface="Arial" panose="020B0604020202020204" pitchFamily="34" charset="0"/>
              <a:ea typeface="新細明體" panose="02020500000000000000" pitchFamily="18" charset="-120"/>
              <a:cs typeface="Arial" panose="020B0604020202020204" pitchFamily="34" charset="0"/>
            </a:endParaRPr>
          </a:p>
          <a:p>
            <a:pPr>
              <a:lnSpc>
                <a:spcPct val="100000"/>
              </a:lnSpc>
              <a:buFont typeface="Wingdings" pitchFamily="2" charset="2"/>
              <a:buNone/>
            </a:pPr>
            <a:r>
              <a:rPr lang="en-US" altLang="zh-CN" sz="1400" b="1" dirty="0">
                <a:latin typeface="Arial" panose="020B0604020202020204" pitchFamily="34" charset="0"/>
                <a:ea typeface="新細明體" panose="02020500000000000000" pitchFamily="18" charset="-120"/>
                <a:cs typeface="Arial" panose="020B0604020202020204" pitchFamily="34" charset="0"/>
              </a:rPr>
              <a:t/>
            </a:r>
            <a:br>
              <a:rPr lang="en-US" altLang="zh-CN" sz="1400" b="1" dirty="0">
                <a:latin typeface="Arial" panose="020B0604020202020204" pitchFamily="34" charset="0"/>
                <a:ea typeface="新細明體" panose="02020500000000000000" pitchFamily="18" charset="-120"/>
                <a:cs typeface="Arial" panose="020B0604020202020204" pitchFamily="34" charset="0"/>
              </a:rPr>
            </a:br>
            <a:endParaRPr lang="zh-CN" altLang="en-US" sz="1400" b="1" dirty="0">
              <a:latin typeface="Arial" panose="020B0604020202020204" pitchFamily="34" charset="0"/>
              <a:ea typeface="新細明體" panose="02020500000000000000" pitchFamily="18" charset="-120"/>
              <a:cs typeface="Arial" panose="020B0604020202020204" pitchFamily="34" charset="0"/>
            </a:endParaRPr>
          </a:p>
        </p:txBody>
      </p:sp>
      <p:sp>
        <p:nvSpPr>
          <p:cNvPr id="5" name="矩形 4"/>
          <p:cNvSpPr/>
          <p:nvPr/>
        </p:nvSpPr>
        <p:spPr>
          <a:xfrm>
            <a:off x="4495800" y="730250"/>
            <a:ext cx="4724400" cy="4832092"/>
          </a:xfrm>
          <a:prstGeom prst="rect">
            <a:avLst/>
          </a:prstGeom>
        </p:spPr>
        <p:txBody>
          <a:bodyPr>
            <a:spAutoFit/>
          </a:bodyPr>
          <a:lstStyle/>
          <a:p>
            <a:pPr marL="342900" indent="-342900" eaLnBrk="0" hangingPunct="0">
              <a:buClr>
                <a:srgbClr val="808080"/>
              </a:buClr>
              <a:buFontTx/>
              <a:buBlip>
                <a:blip r:embed="rId4"/>
              </a:buBlip>
              <a:defRPr/>
            </a:pPr>
            <a:r>
              <a:rPr lang="en-US" sz="1400" b="1" dirty="0">
                <a:solidFill>
                  <a:srgbClr val="000000"/>
                </a:solidFill>
                <a:latin typeface="Arial" panose="020B0604020202020204" pitchFamily="34" charset="0"/>
                <a:ea typeface="+mj-ea"/>
                <a:cs typeface="Arial" panose="020B0604020202020204" pitchFamily="34" charset="0"/>
              </a:rPr>
              <a:t>IEEE Intelligent Transportation Systems Society</a:t>
            </a:r>
            <a:endParaRPr lang="en-US" sz="1400" b="1"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Magnetics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Microwave Theory and Techniques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Nuclear and Plasma Sciences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Oceanic Engineering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Photonics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Power Electronics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Power &amp; Energy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Product Safety Engineering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Professional Communication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Reliability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Robotics and Automation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Signal Processing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Society on Social Implications of Technology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Solid-State Circuits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Systems, Man, and Cybernetics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Technology and Engineering Management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a:t>
            </a:r>
            <a:r>
              <a:rPr lang="en-US" sz="1400" b="1" kern="0" dirty="0" err="1">
                <a:solidFill>
                  <a:srgbClr val="000000"/>
                </a:solidFill>
                <a:latin typeface="Arial" panose="020B0604020202020204" pitchFamily="34" charset="0"/>
                <a:ea typeface="+mj-ea"/>
                <a:cs typeface="Arial" panose="020B0604020202020204" pitchFamily="34" charset="0"/>
              </a:rPr>
              <a:t>Ultrasonics</a:t>
            </a:r>
            <a:r>
              <a:rPr lang="en-US" sz="1400" b="1" kern="0" dirty="0">
                <a:solidFill>
                  <a:srgbClr val="000000"/>
                </a:solidFill>
                <a:latin typeface="Arial" panose="020B0604020202020204" pitchFamily="34" charset="0"/>
                <a:ea typeface="+mj-ea"/>
                <a:cs typeface="Arial" panose="020B0604020202020204" pitchFamily="34" charset="0"/>
              </a:rPr>
              <a:t>, Ferroelectrics, and Frequency Control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Vehicular Technology Society</a:t>
            </a:r>
            <a:endParaRPr lang="en-US" sz="1400" kern="0" dirty="0">
              <a:solidFill>
                <a:srgbClr val="000000"/>
              </a:solidFill>
              <a:latin typeface="Arial" panose="020B0604020202020204" pitchFamily="34" charset="0"/>
              <a:ea typeface="+mj-ea"/>
              <a:cs typeface="Arial" panose="020B0604020202020204" pitchFamily="34" charset="0"/>
            </a:endParaRPr>
          </a:p>
        </p:txBody>
      </p:sp>
      <p:sp>
        <p:nvSpPr>
          <p:cNvPr id="8" name="圆角矩形 7"/>
          <p:cNvSpPr/>
          <p:nvPr/>
        </p:nvSpPr>
        <p:spPr bwMode="auto">
          <a:xfrm>
            <a:off x="1600200" y="2590800"/>
            <a:ext cx="6477000" cy="1676400"/>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anchor="ctr"/>
          <a:lstStyle/>
          <a:p>
            <a:pPr marL="342900" indent="-342900" algn="ctr">
              <a:defRPr/>
            </a:pPr>
            <a:endParaRPr lang="zh-CN" altLang="en-US">
              <a:solidFill>
                <a:srgbClr val="000000"/>
              </a:solidFill>
              <a:latin typeface="Verdana" pitchFamily="34" charset="0"/>
            </a:endParaRPr>
          </a:p>
        </p:txBody>
      </p:sp>
      <p:sp>
        <p:nvSpPr>
          <p:cNvPr id="7" name="标题 3"/>
          <p:cNvSpPr txBox="1">
            <a:spLocks/>
          </p:cNvSpPr>
          <p:nvPr/>
        </p:nvSpPr>
        <p:spPr bwMode="auto">
          <a:xfrm>
            <a:off x="2209800" y="2819400"/>
            <a:ext cx="5257800" cy="1143000"/>
          </a:xfrm>
          <a:prstGeom prst="rect">
            <a:avLst/>
          </a:prstGeom>
          <a:noFill/>
          <a:ln w="9525">
            <a:noFill/>
            <a:miter lim="800000"/>
            <a:headEnd/>
            <a:tailEnd/>
          </a:ln>
        </p:spPr>
        <p:txBody>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r>
              <a:rPr lang="en-US" altLang="zh-CN" sz="4800" b="1" dirty="0">
                <a:solidFill>
                  <a:srgbClr val="0B2E6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Verdana" panose="020B0604030504040204" pitchFamily="34" charset="0"/>
              </a:rPr>
              <a:t>39</a:t>
            </a:r>
            <a:r>
              <a:rPr lang="zh-CN" altLang="en-US" sz="4800" b="1" dirty="0">
                <a:solidFill>
                  <a:srgbClr val="0B2E6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Verdana" panose="020B0604030504040204" pitchFamily="34" charset="0"/>
              </a:rPr>
              <a:t>個專業</a:t>
            </a:r>
            <a:r>
              <a:rPr lang="zh-TW" altLang="en-US" sz="4800" b="1" dirty="0">
                <a:solidFill>
                  <a:srgbClr val="0B2E6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Verdana" panose="020B0604030504040204" pitchFamily="34" charset="0"/>
              </a:rPr>
              <a:t>分</a:t>
            </a:r>
            <a:r>
              <a:rPr lang="zh-CN" altLang="en-US" sz="4800" b="1" dirty="0">
                <a:solidFill>
                  <a:srgbClr val="0B2E6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Verdana" panose="020B0604030504040204" pitchFamily="34" charset="0"/>
              </a:rPr>
              <a:t>會</a:t>
            </a:r>
          </a:p>
        </p:txBody>
      </p:sp>
      <p:sp>
        <p:nvSpPr>
          <p:cNvPr id="23554" name="标题 3"/>
          <p:cNvSpPr>
            <a:spLocks noGrp="1"/>
          </p:cNvSpPr>
          <p:nvPr>
            <p:ph type="title"/>
          </p:nvPr>
        </p:nvSpPr>
        <p:spPr>
          <a:xfrm>
            <a:off x="3695700" y="3352800"/>
            <a:ext cx="4724400" cy="1143000"/>
          </a:xfrm>
        </p:spPr>
        <p:txBody>
          <a:bodyPr/>
          <a:lstStyle/>
          <a:p>
            <a:pPr>
              <a:defRPr/>
            </a:pPr>
            <a:r>
              <a:rPr lang="en-US" altLang="zh-CN" b="1"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IEEE Societies</a:t>
            </a:r>
            <a:endParaRPr lang="zh-CN" altLang="en-US" b="1"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ea typeface="宋体" charset="-122"/>
              <a:cs typeface="Times New Roman" panose="02020603050405020304" pitchFamily="18" charset="0"/>
            </a:endParaRPr>
          </a:p>
        </p:txBody>
      </p:sp>
      <p:sp>
        <p:nvSpPr>
          <p:cNvPr id="24583" name="灯片编号占位符 8"/>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fld id="{B5AD0BC2-EBF4-462C-8A6D-ED52B4C226A2}" type="slidenum">
              <a:rPr lang="en-US" altLang="zh-CN" sz="1000" smtClean="0">
                <a:solidFill>
                  <a:schemeClr val="bg1"/>
                </a:solidFill>
                <a:ea typeface="ＭＳ Ｐゴシック" pitchFamily="34" charset="-128"/>
              </a:rPr>
              <a:pPr/>
              <a:t>5</a:t>
            </a:fld>
            <a:endParaRPr lang="en-US" altLang="zh-CN" sz="1400">
              <a:ea typeface="ＭＳ Ｐゴシック" pitchFamily="34" charset="-128"/>
            </a:endParaRPr>
          </a:p>
        </p:txBody>
      </p:sp>
      <p:pic>
        <p:nvPicPr>
          <p:cNvPr id="9"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Tree>
    <p:custDataLst>
      <p:tags r:id="rId1"/>
    </p:custDataLst>
    <p:extLst>
      <p:ext uri="{BB962C8B-B14F-4D97-AF65-F5344CB8AC3E}">
        <p14:creationId xmlns:p14="http://schemas.microsoft.com/office/powerpoint/2010/main" val="3791506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2355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21D51DC5-DCA7-4BAB-9FE0-86B647F81C71}"/>
              </a:ext>
            </a:extLst>
          </p:cNvPr>
          <p:cNvPicPr>
            <a:picLocks noChangeAspect="1"/>
          </p:cNvPicPr>
          <p:nvPr/>
        </p:nvPicPr>
        <p:blipFill>
          <a:blip r:embed="rId3"/>
          <a:stretch>
            <a:fillRect/>
          </a:stretch>
        </p:blipFill>
        <p:spPr>
          <a:xfrm>
            <a:off x="6484095" y="1868477"/>
            <a:ext cx="2343151" cy="3261404"/>
          </a:xfrm>
          <a:prstGeom prst="rect">
            <a:avLst/>
          </a:prstGeom>
        </p:spPr>
      </p:pic>
      <p:pic>
        <p:nvPicPr>
          <p:cNvPr id="6" name="圖片 5">
            <a:extLst>
              <a:ext uri="{FF2B5EF4-FFF2-40B4-BE49-F238E27FC236}">
                <a16:creationId xmlns:a16="http://schemas.microsoft.com/office/drawing/2014/main" id="{3E2CC31C-54AA-448B-AA09-A5DC69B027A5}"/>
              </a:ext>
            </a:extLst>
          </p:cNvPr>
          <p:cNvPicPr>
            <a:picLocks noChangeAspect="1"/>
          </p:cNvPicPr>
          <p:nvPr/>
        </p:nvPicPr>
        <p:blipFill>
          <a:blip r:embed="rId4"/>
          <a:stretch>
            <a:fillRect/>
          </a:stretch>
        </p:blipFill>
        <p:spPr>
          <a:xfrm>
            <a:off x="4068989" y="2777273"/>
            <a:ext cx="2343150" cy="2419350"/>
          </a:xfrm>
          <a:prstGeom prst="rect">
            <a:avLst/>
          </a:prstGeom>
        </p:spPr>
      </p:pic>
      <p:pic>
        <p:nvPicPr>
          <p:cNvPr id="16" name="圖片 15">
            <a:extLst>
              <a:ext uri="{FF2B5EF4-FFF2-40B4-BE49-F238E27FC236}">
                <a16:creationId xmlns:a16="http://schemas.microsoft.com/office/drawing/2014/main" id="{12380580-956D-4209-BDD4-476E772EF781}"/>
              </a:ext>
            </a:extLst>
          </p:cNvPr>
          <p:cNvPicPr>
            <a:picLocks noChangeAspect="1"/>
          </p:cNvPicPr>
          <p:nvPr/>
        </p:nvPicPr>
        <p:blipFill>
          <a:blip r:embed="rId5"/>
          <a:stretch>
            <a:fillRect/>
          </a:stretch>
        </p:blipFill>
        <p:spPr>
          <a:xfrm>
            <a:off x="990196" y="1935219"/>
            <a:ext cx="1944050" cy="4027534"/>
          </a:xfrm>
          <a:prstGeom prst="rect">
            <a:avLst/>
          </a:prstGeom>
        </p:spPr>
      </p:pic>
      <p:sp>
        <p:nvSpPr>
          <p:cNvPr id="75778" name="标题 1"/>
          <p:cNvSpPr>
            <a:spLocks noGrp="1"/>
          </p:cNvSpPr>
          <p:nvPr>
            <p:ph type="title" idx="4294967295"/>
          </p:nvPr>
        </p:nvSpPr>
        <p:spPr>
          <a:xfrm>
            <a:off x="684213" y="574675"/>
            <a:ext cx="4176713" cy="828675"/>
          </a:xfrm>
        </p:spPr>
        <p:txBody>
          <a:bodyPr/>
          <a:lstStyle/>
          <a:p>
            <a:pPr eaLnBrk="1" hangingPunct="1"/>
            <a:r>
              <a:rPr lang="zh-TW" altLang="en-US" sz="4000" b="1" dirty="0">
                <a:solidFill>
                  <a:srgbClr val="C00000"/>
                </a:solidFill>
                <a:latin typeface="微軟正黑體" panose="020B0604030504040204" pitchFamily="34" charset="-120"/>
                <a:ea typeface="微軟正黑體" panose="020B0604030504040204" pitchFamily="34" charset="-120"/>
              </a:rPr>
              <a:t>機構檢索與分析</a:t>
            </a:r>
            <a:endParaRPr lang="zh-CN" altLang="en-US" sz="4000" b="1" dirty="0">
              <a:solidFill>
                <a:srgbClr val="C00000"/>
              </a:solidFill>
              <a:latin typeface="微軟正黑體" panose="020B0604030504040204" pitchFamily="34" charset="-120"/>
              <a:ea typeface="微軟正黑體" panose="020B0604030504040204" pitchFamily="34" charset="-120"/>
            </a:endParaRPr>
          </a:p>
        </p:txBody>
      </p:sp>
      <p:sp>
        <p:nvSpPr>
          <p:cNvPr id="75780" name="TextBox 2"/>
          <p:cNvSpPr txBox="1">
            <a:spLocks noChangeArrowheads="1"/>
          </p:cNvSpPr>
          <p:nvPr/>
        </p:nvSpPr>
        <p:spPr bwMode="auto">
          <a:xfrm>
            <a:off x="2895600" y="2667000"/>
            <a:ext cx="1141414" cy="96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hangingPunct="1">
              <a:lnSpc>
                <a:spcPct val="80000"/>
              </a:lnSpc>
              <a:spcBef>
                <a:spcPct val="20000"/>
              </a:spcBef>
              <a:buClr>
                <a:schemeClr val="bg2"/>
              </a:buClr>
              <a:buSzPct val="80000"/>
              <a:buFont typeface="Wingdings" panose="05000000000000000000" pitchFamily="2" charset="2"/>
              <a:buNone/>
            </a:pP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前</a:t>
            </a:r>
            <a:r>
              <a:rPr lang="en-US" altLang="zh-CN" sz="1800" b="1" dirty="0">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名出版</a:t>
            </a:r>
            <a:r>
              <a:rPr lang="zh-CN" altLang="en-US" sz="1800" b="1" dirty="0">
                <a:latin typeface="微軟正黑體" panose="020B0604030504040204" pitchFamily="34" charset="-120"/>
                <a:ea typeface="微軟正黑體" panose="020B0604030504040204" pitchFamily="34" charset="-120"/>
                <a:cs typeface="Times New Roman" panose="02020603050405020304" pitchFamily="18" charset="0"/>
              </a:rPr>
              <a:t>機構</a:t>
            </a:r>
          </a:p>
          <a:p>
            <a:pPr hangingPunct="1">
              <a:lnSpc>
                <a:spcPct val="80000"/>
              </a:lnSpc>
              <a:spcBef>
                <a:spcPct val="20000"/>
              </a:spcBef>
              <a:buClr>
                <a:schemeClr val="bg2"/>
              </a:buClr>
              <a:buSzPct val="80000"/>
              <a:buFont typeface="Wingdings" panose="05000000000000000000" pitchFamily="2" charset="2"/>
              <a:buNone/>
            </a:pPr>
            <a:endParaRPr lang="zh-CN" altLang="en-US" sz="2800" dirty="0">
              <a:latin typeface="宋体" panose="02010600030101010101" pitchFamily="2" charset="-122"/>
              <a:ea typeface="宋体" panose="02010600030101010101" pitchFamily="2" charset="-122"/>
              <a:cs typeface="Times New Roman" panose="02020603050405020304" pitchFamily="18" charset="0"/>
            </a:endParaRPr>
          </a:p>
        </p:txBody>
      </p:sp>
      <p:sp>
        <p:nvSpPr>
          <p:cNvPr id="75786" name="矩形 9"/>
          <p:cNvSpPr>
            <a:spLocks noChangeArrowheads="1"/>
          </p:cNvSpPr>
          <p:nvPr/>
        </p:nvSpPr>
        <p:spPr bwMode="auto">
          <a:xfrm>
            <a:off x="4107635" y="3295401"/>
            <a:ext cx="732015" cy="40755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75783" name="TextBox 11"/>
          <p:cNvSpPr txBox="1">
            <a:spLocks noChangeArrowheads="1"/>
          </p:cNvSpPr>
          <p:nvPr/>
        </p:nvSpPr>
        <p:spPr bwMode="auto">
          <a:xfrm>
            <a:off x="4068989" y="2184612"/>
            <a:ext cx="219551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hangingPunct="1">
              <a:lnSpc>
                <a:spcPct val="80000"/>
              </a:lnSpc>
              <a:spcBef>
                <a:spcPct val="20000"/>
              </a:spcBef>
              <a:buClr>
                <a:schemeClr val="bg2"/>
              </a:buClr>
              <a:buSzPct val="80000"/>
              <a:buFont typeface="Wingdings" panose="05000000000000000000" pitchFamily="2" charset="2"/>
              <a:buNone/>
            </a:pPr>
            <a:r>
              <a:rPr lang="zh-TW" altLang="en-US" sz="1800" b="1" dirty="0">
                <a:solidFill>
                  <a:schemeClr val="tx1"/>
                </a:solidFill>
                <a:latin typeface="微軟正黑體" panose="020B0604030504040204" pitchFamily="34" charset="-120"/>
                <a:ea typeface="微軟正黑體" panose="020B0604030504040204" pitchFamily="34" charset="-120"/>
              </a:rPr>
              <a:t>可檢索機構名、地名和國家</a:t>
            </a:r>
          </a:p>
        </p:txBody>
      </p:sp>
      <p:sp>
        <p:nvSpPr>
          <p:cNvPr id="75784" name="TextBox 2"/>
          <p:cNvSpPr txBox="1">
            <a:spLocks noChangeArrowheads="1"/>
          </p:cNvSpPr>
          <p:nvPr/>
        </p:nvSpPr>
        <p:spPr bwMode="auto">
          <a:xfrm>
            <a:off x="1009649" y="1263192"/>
            <a:ext cx="5641810" cy="6463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hangingPunct="1">
              <a:lnSpc>
                <a:spcPct val="80000"/>
              </a:lnSpc>
              <a:spcBef>
                <a:spcPct val="20000"/>
              </a:spcBef>
              <a:buClr>
                <a:schemeClr val="bg2"/>
              </a:buClr>
              <a:buSzPct val="80000"/>
              <a:buFont typeface="Wingdings" panose="05000000000000000000" pitchFamily="2" charset="2"/>
              <a:buNone/>
            </a:pPr>
            <a:r>
              <a:rPr lang="zh-TW" altLang="en-US" sz="2000" b="1" dirty="0">
                <a:solidFill>
                  <a:schemeClr val="tx1">
                    <a:lumMod val="50000"/>
                  </a:schemeClr>
                </a:solidFill>
                <a:latin typeface="微軟正黑體" panose="020B0604030504040204" pitchFamily="34" charset="-120"/>
                <a:ea typeface="微軟正黑體" panose="020B0604030504040204" pitchFamily="34" charset="-120"/>
              </a:rPr>
              <a:t>快速定位該領域的領先研究機構；深度了解該</a:t>
            </a:r>
          </a:p>
          <a:p>
            <a:pPr hangingPunct="1">
              <a:lnSpc>
                <a:spcPct val="80000"/>
              </a:lnSpc>
              <a:spcBef>
                <a:spcPct val="20000"/>
              </a:spcBef>
              <a:buClr>
                <a:schemeClr val="bg2"/>
              </a:buClr>
              <a:buSzPct val="80000"/>
              <a:buFont typeface="Wingdings" panose="05000000000000000000" pitchFamily="2" charset="2"/>
              <a:buNone/>
            </a:pPr>
            <a:r>
              <a:rPr lang="zh-TW" altLang="en-US" sz="2000" b="1" dirty="0">
                <a:solidFill>
                  <a:schemeClr val="tx1">
                    <a:lumMod val="50000"/>
                  </a:schemeClr>
                </a:solidFill>
                <a:latin typeface="微軟正黑體" panose="020B0604030504040204" pitchFamily="34" charset="-120"/>
                <a:ea typeface="微軟正黑體" panose="020B0604030504040204" pitchFamily="34" charset="-120"/>
              </a:rPr>
              <a:t>關注的研究機構，為申請學校和進入公司做準備</a:t>
            </a:r>
          </a:p>
        </p:txBody>
      </p:sp>
      <p:grpSp>
        <p:nvGrpSpPr>
          <p:cNvPr id="13" name="Group 12"/>
          <p:cNvGrpSpPr/>
          <p:nvPr/>
        </p:nvGrpSpPr>
        <p:grpSpPr>
          <a:xfrm>
            <a:off x="-838200" y="266700"/>
            <a:ext cx="4116388" cy="333375"/>
            <a:chOff x="-838200" y="266700"/>
            <a:chExt cx="4116388" cy="333375"/>
          </a:xfrm>
        </p:grpSpPr>
        <p:sp>
          <p:nvSpPr>
            <p:cNvPr id="14" name="Parallelogram 13"/>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5"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sp>
        <p:nvSpPr>
          <p:cNvPr id="20" name="矩形 9">
            <a:extLst>
              <a:ext uri="{FF2B5EF4-FFF2-40B4-BE49-F238E27FC236}">
                <a16:creationId xmlns:a16="http://schemas.microsoft.com/office/drawing/2014/main" id="{47B4842C-889B-411B-929D-C6BCC81F8C41}"/>
              </a:ext>
            </a:extLst>
          </p:cNvPr>
          <p:cNvSpPr>
            <a:spLocks noChangeArrowheads="1"/>
          </p:cNvSpPr>
          <p:nvPr/>
        </p:nvSpPr>
        <p:spPr bwMode="auto">
          <a:xfrm>
            <a:off x="6484095" y="2366522"/>
            <a:ext cx="819073" cy="36312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22" name="矩形 9">
            <a:extLst>
              <a:ext uri="{FF2B5EF4-FFF2-40B4-BE49-F238E27FC236}">
                <a16:creationId xmlns:a16="http://schemas.microsoft.com/office/drawing/2014/main" id="{04A177F2-D353-45E2-AAB1-6CBEAEA800C2}"/>
              </a:ext>
            </a:extLst>
          </p:cNvPr>
          <p:cNvSpPr>
            <a:spLocks noChangeArrowheads="1"/>
          </p:cNvSpPr>
          <p:nvPr/>
        </p:nvSpPr>
        <p:spPr bwMode="auto">
          <a:xfrm>
            <a:off x="951550" y="2667000"/>
            <a:ext cx="1944050" cy="329575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pic>
        <p:nvPicPr>
          <p:cNvPr id="17" name="Picture 1">
            <a:extLst>
              <a:ext uri="{FF2B5EF4-FFF2-40B4-BE49-F238E27FC236}">
                <a16:creationId xmlns:a16="http://schemas.microsoft.com/office/drawing/2014/main" id="{33988225-48F1-4AC1-B4D1-57FD6096EF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Tree>
    <p:extLst>
      <p:ext uri="{BB962C8B-B14F-4D97-AF65-F5344CB8AC3E}">
        <p14:creationId xmlns:p14="http://schemas.microsoft.com/office/powerpoint/2010/main" val="142465731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F24480C2-233F-4C23-9F0D-A06286BFDDC8}"/>
              </a:ext>
            </a:extLst>
          </p:cNvPr>
          <p:cNvPicPr>
            <a:picLocks noChangeAspect="1"/>
          </p:cNvPicPr>
          <p:nvPr/>
        </p:nvPicPr>
        <p:blipFill>
          <a:blip r:embed="rId3"/>
          <a:stretch>
            <a:fillRect/>
          </a:stretch>
        </p:blipFill>
        <p:spPr>
          <a:xfrm>
            <a:off x="3181116" y="1676400"/>
            <a:ext cx="2314575" cy="4158916"/>
          </a:xfrm>
          <a:prstGeom prst="rect">
            <a:avLst/>
          </a:prstGeom>
        </p:spPr>
      </p:pic>
      <p:pic>
        <p:nvPicPr>
          <p:cNvPr id="6" name="圖片 5">
            <a:extLst>
              <a:ext uri="{FF2B5EF4-FFF2-40B4-BE49-F238E27FC236}">
                <a16:creationId xmlns:a16="http://schemas.microsoft.com/office/drawing/2014/main" id="{EF2DB325-6D6B-4A59-82B7-4BBD31272EE7}"/>
              </a:ext>
            </a:extLst>
          </p:cNvPr>
          <p:cNvPicPr>
            <a:picLocks noChangeAspect="1"/>
          </p:cNvPicPr>
          <p:nvPr/>
        </p:nvPicPr>
        <p:blipFill>
          <a:blip r:embed="rId4"/>
          <a:stretch>
            <a:fillRect/>
          </a:stretch>
        </p:blipFill>
        <p:spPr>
          <a:xfrm>
            <a:off x="527844" y="1676400"/>
            <a:ext cx="2400300" cy="4158916"/>
          </a:xfrm>
          <a:prstGeom prst="rect">
            <a:avLst/>
          </a:prstGeom>
        </p:spPr>
      </p:pic>
      <p:sp>
        <p:nvSpPr>
          <p:cNvPr id="76802" name="Text Box 1"/>
          <p:cNvSpPr txBox="1">
            <a:spLocks noChangeArrowheads="1"/>
          </p:cNvSpPr>
          <p:nvPr/>
        </p:nvSpPr>
        <p:spPr bwMode="auto">
          <a:xfrm>
            <a:off x="543817" y="68840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zh-TW" sz="3200" b="1" dirty="0" err="1">
                <a:solidFill>
                  <a:srgbClr val="C00000"/>
                </a:solidFill>
                <a:latin typeface="微軟正黑體" panose="020B0604030504040204" pitchFamily="34" charset="-120"/>
                <a:ea typeface="微軟正黑體" panose="020B0604030504040204" pitchFamily="34" charset="-120"/>
              </a:rPr>
              <a:t>多重縮小檢索範圍</a:t>
            </a:r>
            <a:endParaRPr lang="en-US" altLang="zh-TW" sz="3200" b="1" dirty="0">
              <a:solidFill>
                <a:srgbClr val="C00000"/>
              </a:solidFill>
              <a:latin typeface="微軟正黑體" panose="020B0604030504040204" pitchFamily="34" charset="-120"/>
              <a:ea typeface="微軟正黑體" panose="020B0604030504040204" pitchFamily="34" charset="-120"/>
            </a:endParaRPr>
          </a:p>
        </p:txBody>
      </p:sp>
      <p:sp>
        <p:nvSpPr>
          <p:cNvPr id="76806" name="Text Box 5"/>
          <p:cNvSpPr txBox="1">
            <a:spLocks noChangeArrowheads="1"/>
          </p:cNvSpPr>
          <p:nvPr/>
        </p:nvSpPr>
        <p:spPr bwMode="auto">
          <a:xfrm>
            <a:off x="2101755" y="1255090"/>
            <a:ext cx="4284260" cy="34073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ts val="600"/>
              </a:spcBef>
              <a:buClrTx/>
              <a:buSzPct val="80000"/>
              <a:buFontTx/>
              <a:buNone/>
            </a:pPr>
            <a:r>
              <a:rPr lang="en-US" altLang="zh-TW" sz="2000" b="1" dirty="0" err="1">
                <a:solidFill>
                  <a:srgbClr val="000000"/>
                </a:solidFill>
                <a:latin typeface="微軟正黑體" panose="020B0604030504040204" pitchFamily="34" charset="-120"/>
                <a:ea typeface="微軟正黑體" panose="020B0604030504040204" pitchFamily="34" charset="-120"/>
              </a:rPr>
              <a:t>了解哪些期刊、會議可能是投稿對象</a:t>
            </a:r>
            <a:endParaRPr lang="en-US" altLang="zh-TW" sz="2000" b="1" dirty="0">
              <a:solidFill>
                <a:srgbClr val="000000"/>
              </a:solidFill>
              <a:latin typeface="微軟正黑體" panose="020B0604030504040204" pitchFamily="34" charset="-120"/>
              <a:ea typeface="微軟正黑體" panose="020B0604030504040204" pitchFamily="34" charset="-120"/>
            </a:endParaRPr>
          </a:p>
        </p:txBody>
      </p:sp>
      <p:grpSp>
        <p:nvGrpSpPr>
          <p:cNvPr id="7" name="Group 6"/>
          <p:cNvGrpSpPr/>
          <p:nvPr/>
        </p:nvGrpSpPr>
        <p:grpSpPr>
          <a:xfrm>
            <a:off x="-838200" y="266700"/>
            <a:ext cx="4116388" cy="333375"/>
            <a:chOff x="-838200" y="266700"/>
            <a:chExt cx="4116388" cy="333375"/>
          </a:xfrm>
        </p:grpSpPr>
        <p:sp>
          <p:nvSpPr>
            <p:cNvPr id="8" name="Parallelogram 7"/>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9"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sp>
        <p:nvSpPr>
          <p:cNvPr id="11" name="矩形 9">
            <a:extLst>
              <a:ext uri="{FF2B5EF4-FFF2-40B4-BE49-F238E27FC236}">
                <a16:creationId xmlns:a16="http://schemas.microsoft.com/office/drawing/2014/main" id="{2E37CEEC-E1DB-48B0-A519-37429E16D11B}"/>
              </a:ext>
            </a:extLst>
          </p:cNvPr>
          <p:cNvSpPr>
            <a:spLocks noChangeArrowheads="1"/>
          </p:cNvSpPr>
          <p:nvPr/>
        </p:nvSpPr>
        <p:spPr bwMode="auto">
          <a:xfrm>
            <a:off x="527844" y="2672150"/>
            <a:ext cx="2355056" cy="3163166"/>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13" name="矩形 9">
            <a:extLst>
              <a:ext uri="{FF2B5EF4-FFF2-40B4-BE49-F238E27FC236}">
                <a16:creationId xmlns:a16="http://schemas.microsoft.com/office/drawing/2014/main" id="{0F5A1A43-A853-4912-87F6-FF60F7AD16AE}"/>
              </a:ext>
            </a:extLst>
          </p:cNvPr>
          <p:cNvSpPr>
            <a:spLocks noChangeArrowheads="1"/>
          </p:cNvSpPr>
          <p:nvPr/>
        </p:nvSpPr>
        <p:spPr bwMode="auto">
          <a:xfrm>
            <a:off x="3135872" y="2162511"/>
            <a:ext cx="2052065" cy="367280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pic>
        <p:nvPicPr>
          <p:cNvPr id="12" name="Picture 1">
            <a:extLst>
              <a:ext uri="{FF2B5EF4-FFF2-40B4-BE49-F238E27FC236}">
                <a16:creationId xmlns:a16="http://schemas.microsoft.com/office/drawing/2014/main" id="{6950AAA6-29F6-4F53-83E7-2464B54A40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pic>
        <p:nvPicPr>
          <p:cNvPr id="14" name="圖片 13">
            <a:extLst>
              <a:ext uri="{FF2B5EF4-FFF2-40B4-BE49-F238E27FC236}">
                <a16:creationId xmlns:a16="http://schemas.microsoft.com/office/drawing/2014/main" id="{2D9BE344-4A62-4DB5-A206-66A8358DA0F0}"/>
              </a:ext>
            </a:extLst>
          </p:cNvPr>
          <p:cNvPicPr>
            <a:picLocks noChangeAspect="1"/>
          </p:cNvPicPr>
          <p:nvPr/>
        </p:nvPicPr>
        <p:blipFill>
          <a:blip r:embed="rId6"/>
          <a:stretch>
            <a:fillRect/>
          </a:stretch>
        </p:blipFill>
        <p:spPr>
          <a:xfrm>
            <a:off x="5631029" y="1701466"/>
            <a:ext cx="2333625" cy="4133850"/>
          </a:xfrm>
          <a:prstGeom prst="rect">
            <a:avLst/>
          </a:prstGeom>
        </p:spPr>
      </p:pic>
    </p:spTree>
    <p:extLst>
      <p:ext uri="{BB962C8B-B14F-4D97-AF65-F5344CB8AC3E}">
        <p14:creationId xmlns:p14="http://schemas.microsoft.com/office/powerpoint/2010/main" val="272813177"/>
      </p:ext>
    </p:extLst>
  </p:cSld>
  <p:clrMapOvr>
    <a:masterClrMapping/>
  </p:clrMapOvr>
  <p:transition spd="med">
    <p:cover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2E89EB6-ABAA-4A91-8E86-D08F48D0C221}"/>
              </a:ext>
            </a:extLst>
          </p:cNvPr>
          <p:cNvPicPr>
            <a:picLocks noChangeAspect="1"/>
          </p:cNvPicPr>
          <p:nvPr/>
        </p:nvPicPr>
        <p:blipFill>
          <a:blip r:embed="rId3"/>
          <a:stretch>
            <a:fillRect/>
          </a:stretch>
        </p:blipFill>
        <p:spPr>
          <a:xfrm>
            <a:off x="421105" y="684121"/>
            <a:ext cx="5933993" cy="5199321"/>
          </a:xfrm>
          <a:prstGeom prst="rect">
            <a:avLst/>
          </a:prstGeom>
        </p:spPr>
      </p:pic>
      <p:pic>
        <p:nvPicPr>
          <p:cNvPr id="6" name="圖片 5">
            <a:extLst>
              <a:ext uri="{FF2B5EF4-FFF2-40B4-BE49-F238E27FC236}">
                <a16:creationId xmlns:a16="http://schemas.microsoft.com/office/drawing/2014/main" id="{C161A703-BF44-417F-872D-F3D59F0EE393}"/>
              </a:ext>
            </a:extLst>
          </p:cNvPr>
          <p:cNvPicPr>
            <a:picLocks noChangeAspect="1"/>
          </p:cNvPicPr>
          <p:nvPr/>
        </p:nvPicPr>
        <p:blipFill>
          <a:blip r:embed="rId4"/>
          <a:stretch>
            <a:fillRect/>
          </a:stretch>
        </p:blipFill>
        <p:spPr>
          <a:xfrm>
            <a:off x="4055730" y="3133919"/>
            <a:ext cx="4667166" cy="2819129"/>
          </a:xfrm>
          <a:prstGeom prst="rect">
            <a:avLst/>
          </a:prstGeom>
        </p:spPr>
      </p:pic>
      <p:sp>
        <p:nvSpPr>
          <p:cNvPr id="4" name="Parallelogram 3"/>
          <p:cNvSpPr/>
          <p:nvPr/>
        </p:nvSpPr>
        <p:spPr>
          <a:xfrm>
            <a:off x="-643330" y="266700"/>
            <a:ext cx="3721100" cy="333375"/>
          </a:xfrm>
          <a:prstGeom prst="parallelogram">
            <a:avLst>
              <a:gd name="adj" fmla="val 106643"/>
            </a:avLst>
          </a:prstGeom>
          <a:solidFill>
            <a:schemeClr val="accent6">
              <a:lumMod val="50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5" name="Rectangle 11"/>
          <p:cNvSpPr>
            <a:spLocks noChangeArrowheads="1"/>
          </p:cNvSpPr>
          <p:nvPr/>
        </p:nvSpPr>
        <p:spPr bwMode="auto">
          <a:xfrm>
            <a:off x="42890" y="266700"/>
            <a:ext cx="31003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Advanced Search </a:t>
            </a:r>
            <a:r>
              <a:rPr lang="zh-TW" altLang="en-US" sz="1400" dirty="0">
                <a:solidFill>
                  <a:schemeClr val="bg1"/>
                </a:solidFill>
                <a:latin typeface="Verdana" pitchFamily="34" charset="0"/>
              </a:rPr>
              <a:t>進階檢索</a:t>
            </a:r>
            <a:endParaRPr lang="en-US" sz="1400" dirty="0">
              <a:solidFill>
                <a:schemeClr val="bg1"/>
              </a:solidFill>
              <a:latin typeface="Verdana" pitchFamily="34" charset="0"/>
            </a:endParaRPr>
          </a:p>
        </p:txBody>
      </p:sp>
      <p:sp>
        <p:nvSpPr>
          <p:cNvPr id="8" name="Text Box 14">
            <a:extLst>
              <a:ext uri="{FF2B5EF4-FFF2-40B4-BE49-F238E27FC236}">
                <a16:creationId xmlns:a16="http://schemas.microsoft.com/office/drawing/2014/main" id="{85A6962B-44E8-4A7E-AFB7-9DD7CACBCF15}"/>
              </a:ext>
            </a:extLst>
          </p:cNvPr>
          <p:cNvSpPr>
            <a:spLocks noChangeArrowheads="1"/>
          </p:cNvSpPr>
          <p:nvPr/>
        </p:nvSpPr>
        <p:spPr bwMode="auto">
          <a:xfrm>
            <a:off x="0" y="1796177"/>
            <a:ext cx="1344015" cy="369332"/>
          </a:xfrm>
          <a:prstGeom prst="wedgeRectCallout">
            <a:avLst>
              <a:gd name="adj1" fmla="val -30726"/>
              <a:gd name="adj2" fmla="val 1802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chemeClr val="tx1"/>
                </a:solidFill>
                <a:ea typeface="微軟正黑體" panose="020B0604030504040204" pitchFamily="34" charset="-120"/>
              </a:rPr>
              <a:t>輸入關鍵字</a:t>
            </a:r>
            <a:endParaRPr lang="en-US" altLang="zh-TW" sz="1800" b="1" dirty="0">
              <a:solidFill>
                <a:schemeClr val="tx1"/>
              </a:solidFill>
              <a:ea typeface="微軟正黑體" panose="020B0604030504040204" pitchFamily="34" charset="-120"/>
            </a:endParaRPr>
          </a:p>
        </p:txBody>
      </p:sp>
      <p:sp>
        <p:nvSpPr>
          <p:cNvPr id="9" name="Text Box 14">
            <a:extLst>
              <a:ext uri="{FF2B5EF4-FFF2-40B4-BE49-F238E27FC236}">
                <a16:creationId xmlns:a16="http://schemas.microsoft.com/office/drawing/2014/main" id="{ABC8E3F9-21A0-45C3-B668-C38D5A4B4115}"/>
              </a:ext>
            </a:extLst>
          </p:cNvPr>
          <p:cNvSpPr>
            <a:spLocks noChangeArrowheads="1"/>
          </p:cNvSpPr>
          <p:nvPr/>
        </p:nvSpPr>
        <p:spPr bwMode="auto">
          <a:xfrm>
            <a:off x="1997612" y="2553487"/>
            <a:ext cx="1145666" cy="369332"/>
          </a:xfrm>
          <a:prstGeom prst="wedgeRectCallout">
            <a:avLst>
              <a:gd name="adj1" fmla="val 35741"/>
              <a:gd name="adj2" fmla="val 24542"/>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ea typeface="微軟正黑體" panose="020B0604030504040204" pitchFamily="34" charset="-120"/>
              </a:rPr>
              <a:t>增加欄位</a:t>
            </a:r>
            <a:endParaRPr lang="en-US" altLang="zh-TW" sz="1800" b="1" dirty="0">
              <a:solidFill>
                <a:schemeClr val="tx1"/>
              </a:solidFill>
              <a:ea typeface="微軟正黑體" panose="020B0604030504040204" pitchFamily="34" charset="-120"/>
            </a:endParaRPr>
          </a:p>
        </p:txBody>
      </p:sp>
      <p:sp>
        <p:nvSpPr>
          <p:cNvPr id="10" name="Text Box 14">
            <a:extLst>
              <a:ext uri="{FF2B5EF4-FFF2-40B4-BE49-F238E27FC236}">
                <a16:creationId xmlns:a16="http://schemas.microsoft.com/office/drawing/2014/main" id="{246C4A3D-5AF3-4928-BE99-23218ADBDE29}"/>
              </a:ext>
            </a:extLst>
          </p:cNvPr>
          <p:cNvSpPr>
            <a:spLocks noChangeArrowheads="1"/>
          </p:cNvSpPr>
          <p:nvPr/>
        </p:nvSpPr>
        <p:spPr bwMode="auto">
          <a:xfrm>
            <a:off x="5901740" y="1687880"/>
            <a:ext cx="1101026" cy="369332"/>
          </a:xfrm>
          <a:prstGeom prst="wedgeRectCallout">
            <a:avLst>
              <a:gd name="adj1" fmla="val -13798"/>
              <a:gd name="adj2" fmla="val 28351"/>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ea typeface="微軟正黑體" panose="020B0604030504040204" pitchFamily="34" charset="-120"/>
              </a:rPr>
              <a:t>欄位設定</a:t>
            </a:r>
            <a:endParaRPr lang="en-US" altLang="zh-TW" sz="1800" b="1" dirty="0">
              <a:solidFill>
                <a:schemeClr val="tx1"/>
              </a:solidFill>
              <a:ea typeface="微軟正黑體" panose="020B0604030504040204" pitchFamily="34" charset="-120"/>
            </a:endParaRPr>
          </a:p>
        </p:txBody>
      </p:sp>
      <p:sp>
        <p:nvSpPr>
          <p:cNvPr id="11" name="Text Box 14">
            <a:extLst>
              <a:ext uri="{FF2B5EF4-FFF2-40B4-BE49-F238E27FC236}">
                <a16:creationId xmlns:a16="http://schemas.microsoft.com/office/drawing/2014/main" id="{EAB0389C-F49C-43CC-9304-089B666FA7B8}"/>
              </a:ext>
            </a:extLst>
          </p:cNvPr>
          <p:cNvSpPr>
            <a:spLocks noChangeArrowheads="1"/>
          </p:cNvSpPr>
          <p:nvPr/>
        </p:nvSpPr>
        <p:spPr bwMode="auto">
          <a:xfrm>
            <a:off x="2030999" y="3477925"/>
            <a:ext cx="1112279" cy="369332"/>
          </a:xfrm>
          <a:prstGeom prst="wedgeRectCallout">
            <a:avLst>
              <a:gd name="adj1" fmla="val 2776"/>
              <a:gd name="adj2" fmla="val -43268"/>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ea typeface="微軟正黑體" panose="020B0604030504040204" pitchFamily="34" charset="-120"/>
              </a:rPr>
              <a:t>出版單位</a:t>
            </a:r>
            <a:endParaRPr lang="en-US" altLang="zh-TW" sz="1800" b="1" dirty="0">
              <a:solidFill>
                <a:schemeClr val="tx1"/>
              </a:solidFill>
              <a:ea typeface="微軟正黑體" panose="020B0604030504040204" pitchFamily="34" charset="-120"/>
            </a:endParaRPr>
          </a:p>
        </p:txBody>
      </p:sp>
      <p:sp>
        <p:nvSpPr>
          <p:cNvPr id="12" name="Text Box 14">
            <a:extLst>
              <a:ext uri="{FF2B5EF4-FFF2-40B4-BE49-F238E27FC236}">
                <a16:creationId xmlns:a16="http://schemas.microsoft.com/office/drawing/2014/main" id="{C02DD83B-4994-42FF-88CA-CEE77574E7BC}"/>
              </a:ext>
            </a:extLst>
          </p:cNvPr>
          <p:cNvSpPr>
            <a:spLocks noChangeArrowheads="1"/>
          </p:cNvSpPr>
          <p:nvPr/>
        </p:nvSpPr>
        <p:spPr bwMode="auto">
          <a:xfrm>
            <a:off x="5248445" y="3114416"/>
            <a:ext cx="1112279" cy="369332"/>
          </a:xfrm>
          <a:prstGeom prst="wedgeRectCallout">
            <a:avLst>
              <a:gd name="adj1" fmla="val -25714"/>
              <a:gd name="adj2" fmla="val 24541"/>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ea typeface="微軟正黑體" panose="020B0604030504040204" pitchFamily="34" charset="-120"/>
              </a:rPr>
              <a:t>文獻類型</a:t>
            </a:r>
            <a:endParaRPr lang="en-US" altLang="zh-TW" sz="1800" b="1" dirty="0">
              <a:solidFill>
                <a:schemeClr val="tx1"/>
              </a:solidFill>
              <a:ea typeface="微軟正黑體" panose="020B0604030504040204" pitchFamily="34" charset="-120"/>
            </a:endParaRPr>
          </a:p>
        </p:txBody>
      </p:sp>
      <p:sp>
        <p:nvSpPr>
          <p:cNvPr id="13" name="Text Box 14">
            <a:extLst>
              <a:ext uri="{FF2B5EF4-FFF2-40B4-BE49-F238E27FC236}">
                <a16:creationId xmlns:a16="http://schemas.microsoft.com/office/drawing/2014/main" id="{48D978FB-0842-4E40-931C-CCEF0E9FBC87}"/>
              </a:ext>
            </a:extLst>
          </p:cNvPr>
          <p:cNvSpPr>
            <a:spLocks noChangeArrowheads="1"/>
          </p:cNvSpPr>
          <p:nvPr/>
        </p:nvSpPr>
        <p:spPr bwMode="auto">
          <a:xfrm>
            <a:off x="5411976" y="4314263"/>
            <a:ext cx="1112279" cy="369332"/>
          </a:xfrm>
          <a:prstGeom prst="wedgeRectCallout">
            <a:avLst>
              <a:gd name="adj1" fmla="val -37962"/>
              <a:gd name="adj2" fmla="val 1852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ea typeface="微軟正黑體" panose="020B0604030504040204" pitchFamily="34" charset="-120"/>
              </a:rPr>
              <a:t>出版年份</a:t>
            </a:r>
            <a:endParaRPr lang="en-US" altLang="zh-TW" sz="1800" b="1" dirty="0">
              <a:solidFill>
                <a:schemeClr val="tx1"/>
              </a:solidFill>
              <a:ea typeface="微軟正黑體" panose="020B0604030504040204" pitchFamily="34" charset="-120"/>
            </a:endParaRPr>
          </a:p>
        </p:txBody>
      </p:sp>
      <p:pic>
        <p:nvPicPr>
          <p:cNvPr id="14" name="Picture 1">
            <a:extLst>
              <a:ext uri="{FF2B5EF4-FFF2-40B4-BE49-F238E27FC236}">
                <a16:creationId xmlns:a16="http://schemas.microsoft.com/office/drawing/2014/main" id="{44FDCE2C-97A0-4BA6-A5A1-23E2B83F7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cxnSp>
        <p:nvCxnSpPr>
          <p:cNvPr id="15" name="Straight Connector 29" descr="&#10;">
            <a:extLst>
              <a:ext uri="{FF2B5EF4-FFF2-40B4-BE49-F238E27FC236}">
                <a16:creationId xmlns:a16="http://schemas.microsoft.com/office/drawing/2014/main" id="{E6CE1018-97FC-4318-97A3-570128EC0663}"/>
              </a:ext>
            </a:extLst>
          </p:cNvPr>
          <p:cNvCxnSpPr>
            <a:cxnSpLocks/>
          </p:cNvCxnSpPr>
          <p:nvPr/>
        </p:nvCxnSpPr>
        <p:spPr>
          <a:xfrm>
            <a:off x="5060539" y="4498929"/>
            <a:ext cx="351437"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7" name="Straight Connector 29" descr="&#10;">
            <a:extLst>
              <a:ext uri="{FF2B5EF4-FFF2-40B4-BE49-F238E27FC236}">
                <a16:creationId xmlns:a16="http://schemas.microsoft.com/office/drawing/2014/main" id="{A2D78A7C-AE5D-4741-AC11-842645D645AD}"/>
              </a:ext>
            </a:extLst>
          </p:cNvPr>
          <p:cNvCxnSpPr>
            <a:cxnSpLocks/>
          </p:cNvCxnSpPr>
          <p:nvPr/>
        </p:nvCxnSpPr>
        <p:spPr>
          <a:xfrm>
            <a:off x="4901894" y="3283781"/>
            <a:ext cx="334363"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0" name="Straight Connector 29" descr="&#10;">
            <a:extLst>
              <a:ext uri="{FF2B5EF4-FFF2-40B4-BE49-F238E27FC236}">
                <a16:creationId xmlns:a16="http://schemas.microsoft.com/office/drawing/2014/main" id="{5D97AF9E-9B4C-4164-98B9-0D1EF4615B9B}"/>
              </a:ext>
            </a:extLst>
          </p:cNvPr>
          <p:cNvCxnSpPr>
            <a:cxnSpLocks/>
          </p:cNvCxnSpPr>
          <p:nvPr/>
        </p:nvCxnSpPr>
        <p:spPr>
          <a:xfrm flipV="1">
            <a:off x="5411976" y="1914569"/>
            <a:ext cx="524635" cy="240807"/>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2" name="Straight Connector 29" descr="&#10;">
            <a:extLst>
              <a:ext uri="{FF2B5EF4-FFF2-40B4-BE49-F238E27FC236}">
                <a16:creationId xmlns:a16="http://schemas.microsoft.com/office/drawing/2014/main" id="{697CFFCB-35DE-41FC-8395-88076E4D920F}"/>
              </a:ext>
            </a:extLst>
          </p:cNvPr>
          <p:cNvCxnSpPr>
            <a:cxnSpLocks/>
          </p:cNvCxnSpPr>
          <p:nvPr/>
        </p:nvCxnSpPr>
        <p:spPr>
          <a:xfrm flipH="1" flipV="1">
            <a:off x="3143278" y="2794714"/>
            <a:ext cx="529234" cy="162908"/>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4" name="Straight Connector 29" descr="&#10;">
            <a:extLst>
              <a:ext uri="{FF2B5EF4-FFF2-40B4-BE49-F238E27FC236}">
                <a16:creationId xmlns:a16="http://schemas.microsoft.com/office/drawing/2014/main" id="{10E7C854-CDAD-4EE6-9FDC-0441ADD74E93}"/>
              </a:ext>
            </a:extLst>
          </p:cNvPr>
          <p:cNvCxnSpPr>
            <a:cxnSpLocks/>
          </p:cNvCxnSpPr>
          <p:nvPr/>
        </p:nvCxnSpPr>
        <p:spPr>
          <a:xfrm flipH="1" flipV="1">
            <a:off x="1368251" y="1973803"/>
            <a:ext cx="224833" cy="191706"/>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7" name="Straight Connector 29" descr="&#10;">
            <a:extLst>
              <a:ext uri="{FF2B5EF4-FFF2-40B4-BE49-F238E27FC236}">
                <a16:creationId xmlns:a16="http://schemas.microsoft.com/office/drawing/2014/main" id="{2E154FEA-D6B0-439D-B5D3-B2E5D6FE0EA3}"/>
              </a:ext>
            </a:extLst>
          </p:cNvPr>
          <p:cNvCxnSpPr>
            <a:cxnSpLocks/>
          </p:cNvCxnSpPr>
          <p:nvPr/>
        </p:nvCxnSpPr>
        <p:spPr>
          <a:xfrm flipV="1">
            <a:off x="1403659" y="3662591"/>
            <a:ext cx="593953" cy="448458"/>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427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38200" y="266700"/>
            <a:ext cx="4116388" cy="333375"/>
            <a:chOff x="-838200" y="266700"/>
            <a:chExt cx="4116388" cy="333375"/>
          </a:xfrm>
        </p:grpSpPr>
        <p:sp>
          <p:nvSpPr>
            <p:cNvPr id="3" name="Parallelogram 2"/>
            <p:cNvSpPr/>
            <p:nvPr/>
          </p:nvSpPr>
          <p:spPr>
            <a:xfrm>
              <a:off x="-838200" y="266700"/>
              <a:ext cx="3721100" cy="333375"/>
            </a:xfrm>
            <a:prstGeom prst="parallelogram">
              <a:avLst>
                <a:gd name="adj" fmla="val 106643"/>
              </a:avLst>
            </a:prstGeom>
            <a:solidFill>
              <a:schemeClr val="tx1">
                <a:lumMod val="60000"/>
                <a:lumOff val="40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4"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Command Search </a:t>
              </a:r>
            </a:p>
          </p:txBody>
        </p:sp>
      </p:grpSp>
      <p:pic>
        <p:nvPicPr>
          <p:cNvPr id="7" name="Picture 1">
            <a:extLst>
              <a:ext uri="{FF2B5EF4-FFF2-40B4-BE49-F238E27FC236}">
                <a16:creationId xmlns:a16="http://schemas.microsoft.com/office/drawing/2014/main" id="{C4074C08-3D4E-40AE-ADF3-A211BF46D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094" y="5992074"/>
            <a:ext cx="1749191" cy="531248"/>
          </a:xfrm>
          <a:prstGeom prst="rect">
            <a:avLst/>
          </a:prstGeom>
        </p:spPr>
      </p:pic>
      <p:pic>
        <p:nvPicPr>
          <p:cNvPr id="6" name="圖片 5">
            <a:extLst>
              <a:ext uri="{FF2B5EF4-FFF2-40B4-BE49-F238E27FC236}">
                <a16:creationId xmlns:a16="http://schemas.microsoft.com/office/drawing/2014/main" id="{3E480162-E7A5-4276-8F34-9C7BC44C4565}"/>
              </a:ext>
            </a:extLst>
          </p:cNvPr>
          <p:cNvPicPr>
            <a:picLocks noChangeAspect="1"/>
          </p:cNvPicPr>
          <p:nvPr/>
        </p:nvPicPr>
        <p:blipFill>
          <a:blip r:embed="rId4"/>
          <a:stretch>
            <a:fillRect/>
          </a:stretch>
        </p:blipFill>
        <p:spPr>
          <a:xfrm>
            <a:off x="372979" y="854242"/>
            <a:ext cx="8361947" cy="4803608"/>
          </a:xfrm>
          <a:prstGeom prst="rect">
            <a:avLst/>
          </a:prstGeom>
        </p:spPr>
      </p:pic>
    </p:spTree>
    <p:extLst>
      <p:ext uri="{BB962C8B-B14F-4D97-AF65-F5344CB8AC3E}">
        <p14:creationId xmlns:p14="http://schemas.microsoft.com/office/powerpoint/2010/main" val="27062414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8200" y="266700"/>
            <a:ext cx="4116388" cy="333375"/>
            <a:chOff x="-838200" y="266700"/>
            <a:chExt cx="4116388" cy="333375"/>
          </a:xfrm>
        </p:grpSpPr>
        <p:sp>
          <p:nvSpPr>
            <p:cNvPr id="5" name="Parallelogram 4"/>
            <p:cNvSpPr/>
            <p:nvPr/>
          </p:nvSpPr>
          <p:spPr>
            <a:xfrm>
              <a:off x="-838200" y="266700"/>
              <a:ext cx="3721100" cy="333375"/>
            </a:xfrm>
            <a:prstGeom prst="parallelogram">
              <a:avLst>
                <a:gd name="adj" fmla="val 106643"/>
              </a:avLst>
            </a:prstGeom>
            <a:solidFill>
              <a:schemeClr val="tx1">
                <a:lumMod val="60000"/>
                <a:lumOff val="40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6"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Citation Search </a:t>
              </a:r>
            </a:p>
          </p:txBody>
        </p:sp>
      </p:grpSp>
      <p:pic>
        <p:nvPicPr>
          <p:cNvPr id="7" name="Picture 1">
            <a:extLst>
              <a:ext uri="{FF2B5EF4-FFF2-40B4-BE49-F238E27FC236}">
                <a16:creationId xmlns:a16="http://schemas.microsoft.com/office/drawing/2014/main" id="{C6D160D7-0BA9-4EE5-B1E2-E230069B9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pic>
        <p:nvPicPr>
          <p:cNvPr id="3" name="圖片 2">
            <a:extLst>
              <a:ext uri="{FF2B5EF4-FFF2-40B4-BE49-F238E27FC236}">
                <a16:creationId xmlns:a16="http://schemas.microsoft.com/office/drawing/2014/main" id="{1CD5FF73-01D5-4E02-A245-451289097612}"/>
              </a:ext>
            </a:extLst>
          </p:cNvPr>
          <p:cNvPicPr>
            <a:picLocks noChangeAspect="1"/>
          </p:cNvPicPr>
          <p:nvPr/>
        </p:nvPicPr>
        <p:blipFill>
          <a:blip r:embed="rId4"/>
          <a:stretch>
            <a:fillRect/>
          </a:stretch>
        </p:blipFill>
        <p:spPr>
          <a:xfrm>
            <a:off x="336884" y="818148"/>
            <a:ext cx="8349915" cy="5005136"/>
          </a:xfrm>
          <a:prstGeom prst="rect">
            <a:avLst/>
          </a:prstGeom>
        </p:spPr>
      </p:pic>
    </p:spTree>
    <p:extLst>
      <p:ext uri="{BB962C8B-B14F-4D97-AF65-F5344CB8AC3E}">
        <p14:creationId xmlns:p14="http://schemas.microsoft.com/office/powerpoint/2010/main" val="16376085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318329" y="742601"/>
            <a:ext cx="8272212" cy="760350"/>
          </a:xfrm>
          <a:prstGeom prst="rect">
            <a:avLst/>
          </a:prstGeom>
        </p:spPr>
        <p:txBody>
          <a:bodyPr>
            <a:norm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pPr defTabSz="914400"/>
            <a:r>
              <a:rPr lang="zh-TW" altLang="en-US" sz="3000" dirty="0"/>
              <a:t>檢索工具列</a:t>
            </a:r>
            <a:r>
              <a:rPr lang="en-US" altLang="zh-TW" sz="3000" dirty="0"/>
              <a:t>:</a:t>
            </a:r>
          </a:p>
        </p:txBody>
      </p:sp>
      <p:sp>
        <p:nvSpPr>
          <p:cNvPr id="3" name="Right Arrow 2"/>
          <p:cNvSpPr/>
          <p:nvPr/>
        </p:nvSpPr>
        <p:spPr>
          <a:xfrm rot="10800000" flipH="1">
            <a:off x="5954094" y="3420426"/>
            <a:ext cx="839449" cy="479686"/>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9" name="Rectangle 8"/>
          <p:cNvSpPr/>
          <p:nvPr/>
        </p:nvSpPr>
        <p:spPr>
          <a:xfrm>
            <a:off x="225845" y="4353469"/>
            <a:ext cx="3304660" cy="1323439"/>
          </a:xfrm>
          <a:prstGeom prst="rect">
            <a:avLst/>
          </a:prstGeom>
        </p:spPr>
        <p:txBody>
          <a:bodyPr wrap="square">
            <a:spAutoFit/>
          </a:bodyPr>
          <a:lstStyle/>
          <a:p>
            <a:r>
              <a:rPr lang="en-US" sz="1600" dirty="0"/>
              <a:t>Other Search Options </a:t>
            </a:r>
            <a:r>
              <a:rPr lang="zh-TW" altLang="en-US" sz="1600" dirty="0"/>
              <a:t>其他檢索：</a:t>
            </a:r>
            <a:endParaRPr lang="en-US" altLang="zh-TW" sz="1600" dirty="0"/>
          </a:p>
          <a:p>
            <a:pPr marL="800100" lvl="1" indent="-342900">
              <a:buFont typeface="+mj-lt"/>
              <a:buAutoNum type="arabicParenR"/>
            </a:pPr>
            <a:r>
              <a:rPr lang="en-US" sz="1600" dirty="0"/>
              <a:t>Command search</a:t>
            </a:r>
          </a:p>
          <a:p>
            <a:pPr marL="800100" lvl="1" indent="-342900">
              <a:buFont typeface="+mj-lt"/>
              <a:buAutoNum type="arabicParenR"/>
            </a:pPr>
            <a:r>
              <a:rPr lang="en-US" sz="1600" dirty="0"/>
              <a:t>Citation search</a:t>
            </a:r>
          </a:p>
          <a:p>
            <a:pPr marL="800100" lvl="1" indent="-342900">
              <a:buFont typeface="+mj-lt"/>
              <a:buAutoNum type="arabicParenR"/>
            </a:pPr>
            <a:r>
              <a:rPr lang="en-US" sz="1600" dirty="0"/>
              <a:t>Search alerts</a:t>
            </a:r>
          </a:p>
          <a:p>
            <a:pPr marL="800100" lvl="1" indent="-342900">
              <a:buFont typeface="+mj-lt"/>
              <a:buAutoNum type="arabicParenR"/>
            </a:pPr>
            <a:r>
              <a:rPr lang="en-US" sz="1600" dirty="0"/>
              <a:t>Search history </a:t>
            </a:r>
          </a:p>
        </p:txBody>
      </p:sp>
      <p:pic>
        <p:nvPicPr>
          <p:cNvPr id="2" name="圖片 1">
            <a:extLst>
              <a:ext uri="{FF2B5EF4-FFF2-40B4-BE49-F238E27FC236}">
                <a16:creationId xmlns:a16="http://schemas.microsoft.com/office/drawing/2014/main" id="{0D8D8E57-3D60-400B-AD1B-373132489D3F}"/>
              </a:ext>
            </a:extLst>
          </p:cNvPr>
          <p:cNvPicPr>
            <a:picLocks noChangeAspect="1"/>
          </p:cNvPicPr>
          <p:nvPr/>
        </p:nvPicPr>
        <p:blipFill>
          <a:blip r:embed="rId3"/>
          <a:stretch>
            <a:fillRect/>
          </a:stretch>
        </p:blipFill>
        <p:spPr>
          <a:xfrm>
            <a:off x="225845" y="1416409"/>
            <a:ext cx="8457180" cy="2803899"/>
          </a:xfrm>
          <a:prstGeom prst="rect">
            <a:avLst/>
          </a:prstGeom>
        </p:spPr>
      </p:pic>
      <p:pic>
        <p:nvPicPr>
          <p:cNvPr id="6" name="圖片 5">
            <a:extLst>
              <a:ext uri="{FF2B5EF4-FFF2-40B4-BE49-F238E27FC236}">
                <a16:creationId xmlns:a16="http://schemas.microsoft.com/office/drawing/2014/main" id="{7351C27B-6D32-4573-93BF-8EA025FFD362}"/>
              </a:ext>
            </a:extLst>
          </p:cNvPr>
          <p:cNvPicPr>
            <a:picLocks noChangeAspect="1"/>
          </p:cNvPicPr>
          <p:nvPr/>
        </p:nvPicPr>
        <p:blipFill>
          <a:blip r:embed="rId4"/>
          <a:stretch>
            <a:fillRect/>
          </a:stretch>
        </p:blipFill>
        <p:spPr>
          <a:xfrm>
            <a:off x="6781022" y="3796518"/>
            <a:ext cx="1673661" cy="1600200"/>
          </a:xfrm>
          <a:prstGeom prst="rect">
            <a:avLst/>
          </a:prstGeom>
        </p:spPr>
      </p:pic>
      <p:pic>
        <p:nvPicPr>
          <p:cNvPr id="11" name="Picture 1">
            <a:extLst>
              <a:ext uri="{FF2B5EF4-FFF2-40B4-BE49-F238E27FC236}">
                <a16:creationId xmlns:a16="http://schemas.microsoft.com/office/drawing/2014/main" id="{3C0142E3-8FB9-4936-9A89-45167C24F3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Tree>
    <p:extLst>
      <p:ext uri="{BB962C8B-B14F-4D97-AF65-F5344CB8AC3E}">
        <p14:creationId xmlns:p14="http://schemas.microsoft.com/office/powerpoint/2010/main" val="391860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3DD97BEB-BAEF-0344-9D5C-EC73E478698A}" type="slidenum">
              <a:rPr lang="en-US" smtClean="0"/>
              <a:pPr/>
              <a:t>56</a:t>
            </a:fld>
            <a:endParaRPr lang="en-US"/>
          </a:p>
        </p:txBody>
      </p:sp>
      <p:sp>
        <p:nvSpPr>
          <p:cNvPr id="5" name="文字版面配置區 7"/>
          <p:cNvSpPr>
            <a:spLocks noGrp="1"/>
          </p:cNvSpPr>
          <p:nvPr>
            <p:ph type="body" idx="1"/>
          </p:nvPr>
        </p:nvSpPr>
        <p:spPr>
          <a:xfrm>
            <a:off x="203200" y="2212975"/>
            <a:ext cx="8394700" cy="3248025"/>
          </a:xfrm>
        </p:spPr>
        <p:txBody>
          <a:bodyPr/>
          <a:lstStyle/>
          <a:p>
            <a:endParaRPr lang="zh-TW" altLang="en-US" dirty="0"/>
          </a:p>
        </p:txBody>
      </p:sp>
      <p:graphicFrame>
        <p:nvGraphicFramePr>
          <p:cNvPr id="6" name="資料庫圖表 5"/>
          <p:cNvGraphicFramePr/>
          <p:nvPr>
            <p:extLst>
              <p:ext uri="{D42A27DB-BD31-4B8C-83A1-F6EECF244321}">
                <p14:modId xmlns:p14="http://schemas.microsoft.com/office/powerpoint/2010/main" val="4145326859"/>
              </p:ext>
            </p:extLst>
          </p:nvPr>
        </p:nvGraphicFramePr>
        <p:xfrm>
          <a:off x="1701800" y="2037834"/>
          <a:ext cx="5435600" cy="2254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6"/>
          <p:cNvSpPr/>
          <p:nvPr/>
        </p:nvSpPr>
        <p:spPr>
          <a:xfrm>
            <a:off x="1403969" y="764232"/>
            <a:ext cx="6304931" cy="830997"/>
          </a:xfrm>
          <a:prstGeom prst="rect">
            <a:avLst/>
          </a:prstGeom>
        </p:spPr>
        <p:txBody>
          <a:bodyPr wrap="none">
            <a:spAutoFit/>
          </a:bodyPr>
          <a:lstStyle/>
          <a:p>
            <a:pPr algn="ctr"/>
            <a:r>
              <a:rPr lang="en-US" altLang="zh-TW" sz="4800" dirty="0">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IEEE </a:t>
            </a:r>
            <a:r>
              <a:rPr lang="en-US" altLang="zh-TW" sz="4800" i="1" dirty="0" err="1">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Xplore</a:t>
            </a:r>
            <a:r>
              <a:rPr lang="en-US" altLang="zh-TW" sz="4800" baseline="40000" dirty="0">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4800" dirty="0">
                <a:solidFill>
                  <a:schemeClr val="tx2"/>
                </a:solidFill>
                <a:latin typeface="微軟正黑體" panose="020B0604030504040204" pitchFamily="34" charset="-120"/>
                <a:ea typeface="微軟正黑體" panose="020B0604030504040204" pitchFamily="34" charset="-120"/>
              </a:rPr>
              <a:t>平台功能</a:t>
            </a:r>
            <a:endParaRPr lang="en-US" altLang="zh-TW" sz="4800" dirty="0">
              <a:solidFill>
                <a:schemeClr val="tx2"/>
              </a:solidFill>
              <a:latin typeface="微軟正黑體" panose="020B0604030504040204" pitchFamily="34" charset="-120"/>
              <a:ea typeface="微軟正黑體" panose="020B0604030504040204" pitchFamily="34" charset="-120"/>
            </a:endParaRPr>
          </a:p>
        </p:txBody>
      </p:sp>
      <p:pic>
        <p:nvPicPr>
          <p:cNvPr id="8"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Tree>
    <p:extLst>
      <p:ext uri="{BB962C8B-B14F-4D97-AF65-F5344CB8AC3E}">
        <p14:creationId xmlns:p14="http://schemas.microsoft.com/office/powerpoint/2010/main" val="236376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1854"/>
          <a:stretch/>
        </p:blipFill>
        <p:spPr bwMode="auto">
          <a:xfrm>
            <a:off x="152400" y="1176020"/>
            <a:ext cx="89916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2400" y="420687"/>
            <a:ext cx="8229600" cy="979488"/>
          </a:xfrm>
        </p:spPr>
        <p:txBody>
          <a:bodyPr/>
          <a:lstStyle/>
          <a:p>
            <a:r>
              <a:rPr lang="zh-TW" altLang="en-US" sz="3200" b="1" dirty="0">
                <a:latin typeface="微軟正黑體" panose="020B0604030504040204" pitchFamily="34" charset="-120"/>
                <a:ea typeface="微軟正黑體" panose="020B0604030504040204" pitchFamily="34" charset="-120"/>
                <a:cs typeface="Arial" panose="020B0604020202020204" pitchFamily="34" charset="0"/>
              </a:rPr>
              <a:t>個人化設定 </a:t>
            </a:r>
            <a:r>
              <a:rPr lang="en-US" altLang="zh-TW" sz="3200" b="1" dirty="0">
                <a:latin typeface="微軟正黑體" panose="020B0604030504040204" pitchFamily="34" charset="-120"/>
                <a:ea typeface="微軟正黑體" panose="020B0604030504040204" pitchFamily="34" charset="-120"/>
                <a:cs typeface="Arial" panose="020B0604020202020204" pitchFamily="34" charset="0"/>
              </a:rPr>
              <a:t>My</a:t>
            </a:r>
            <a:r>
              <a:rPr lang="zh-TW" altLang="en-US" sz="3200" b="1" dirty="0">
                <a:latin typeface="微軟正黑體" panose="020B0604030504040204" pitchFamily="34" charset="-120"/>
                <a:ea typeface="微軟正黑體" panose="020B0604030504040204" pitchFamily="34" charset="-120"/>
                <a:cs typeface="Arial" panose="020B0604020202020204" pitchFamily="34" charset="0"/>
              </a:rPr>
              <a:t> </a:t>
            </a:r>
            <a:r>
              <a:rPr lang="en-US" altLang="zh-TW" sz="3200" b="1" dirty="0">
                <a:latin typeface="微軟正黑體" panose="020B0604030504040204" pitchFamily="34" charset="-120"/>
                <a:ea typeface="微軟正黑體" panose="020B0604030504040204" pitchFamily="34" charset="-120"/>
                <a:cs typeface="Arial" panose="020B0604020202020204" pitchFamily="34" charset="0"/>
              </a:rPr>
              <a:t>Setting</a:t>
            </a:r>
            <a:endParaRPr lang="en-US" b="1" dirty="0">
              <a:latin typeface="微軟正黑體" panose="020B0604030504040204" pitchFamily="34" charset="-120"/>
              <a:ea typeface="微軟正黑體" panose="020B0604030504040204" pitchFamily="34" charset="-120"/>
            </a:endParaRPr>
          </a:p>
        </p:txBody>
      </p:sp>
      <p:sp>
        <p:nvSpPr>
          <p:cNvPr id="10" name="Rectangle 9"/>
          <p:cNvSpPr/>
          <p:nvPr/>
        </p:nvSpPr>
        <p:spPr>
          <a:xfrm>
            <a:off x="3530600" y="2663974"/>
            <a:ext cx="5399088"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914400" lvl="1" indent="-457200">
              <a:buFont typeface="+mj-lt"/>
              <a:buAutoNum type="arabicPeriod"/>
            </a:pPr>
            <a:r>
              <a:rPr lang="zh-TW" altLang="en-US" sz="2000" dirty="0">
                <a:latin typeface="微軟正黑體" panose="020B0604030504040204" pitchFamily="34" charset="-120"/>
                <a:ea typeface="微軟正黑體" panose="020B0604030504040204" pitchFamily="34" charset="-120"/>
              </a:rPr>
              <a:t>新知快報 </a:t>
            </a:r>
            <a:r>
              <a:rPr lang="en-US" altLang="zh-TW" sz="2000" dirty="0">
                <a:solidFill>
                  <a:schemeClr val="tx2">
                    <a:lumMod val="60000"/>
                    <a:lumOff val="40000"/>
                  </a:schemeClr>
                </a:solidFill>
              </a:rPr>
              <a:t>(</a:t>
            </a:r>
            <a:r>
              <a:rPr lang="en-US" altLang="zh-TW" sz="2000" dirty="0">
                <a:solidFill>
                  <a:schemeClr val="tx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Content Alerts</a:t>
            </a:r>
            <a:r>
              <a:rPr lang="en-US" altLang="zh-TW" sz="2000" dirty="0">
                <a:solidFill>
                  <a:schemeClr val="tx2">
                    <a:lumMod val="60000"/>
                    <a:lumOff val="40000"/>
                  </a:schemeClr>
                </a:solidFill>
              </a:rPr>
              <a:t>)</a:t>
            </a:r>
          </a:p>
          <a:p>
            <a:pPr marL="914400" lvl="1" indent="-457200">
              <a:buFont typeface="+mj-lt"/>
              <a:buAutoNum type="arabicPeriod"/>
            </a:pPr>
            <a:r>
              <a:rPr lang="zh-TW" altLang="en-US" sz="2000" dirty="0">
                <a:latin typeface="微軟正黑體" panose="020B0604030504040204" pitchFamily="34" charset="-120"/>
                <a:ea typeface="微軟正黑體" panose="020B0604030504040204" pitchFamily="34" charset="-120"/>
              </a:rPr>
              <a:t>檢索結果通知</a:t>
            </a:r>
            <a:r>
              <a:rPr lang="en-US" altLang="zh-TW" sz="2000" dirty="0">
                <a:solidFill>
                  <a:schemeClr val="tx2">
                    <a:lumMod val="60000"/>
                    <a:lumOff val="40000"/>
                  </a:schemeClr>
                </a:solidFill>
              </a:rPr>
              <a:t>(</a:t>
            </a:r>
            <a:r>
              <a:rPr lang="en-US" altLang="zh-TW" sz="2000" dirty="0">
                <a:solidFill>
                  <a:schemeClr val="tx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Searches Alerts</a:t>
            </a:r>
            <a:r>
              <a:rPr lang="en-US" altLang="zh-TW" sz="2000" dirty="0">
                <a:solidFill>
                  <a:schemeClr val="tx2">
                    <a:lumMod val="60000"/>
                    <a:lumOff val="40000"/>
                  </a:schemeClr>
                </a:solidFill>
              </a:rPr>
              <a:t>)</a:t>
            </a:r>
          </a:p>
          <a:p>
            <a:pPr marL="914400" lvl="1" indent="-457200">
              <a:buFont typeface="+mj-lt"/>
              <a:buAutoNum type="arabicPeriod"/>
            </a:pPr>
            <a:r>
              <a:rPr lang="en-US" altLang="zh-TW" sz="2000" dirty="0">
                <a:latin typeface="微軟正黑體" panose="020B0604030504040204" pitchFamily="34" charset="-120"/>
                <a:ea typeface="微軟正黑體" panose="020B0604030504040204" pitchFamily="34" charset="-120"/>
              </a:rPr>
              <a:t>APP</a:t>
            </a:r>
            <a:r>
              <a:rPr lang="zh-TW" altLang="en-US" sz="2000" dirty="0">
                <a:latin typeface="微軟正黑體" panose="020B0604030504040204" pitchFamily="34" charset="-120"/>
                <a:ea typeface="微軟正黑體" panose="020B0604030504040204" pitchFamily="34" charset="-120"/>
              </a:rPr>
              <a:t> </a:t>
            </a:r>
            <a:r>
              <a:rPr lang="en-US" altLang="zh-TW" sz="2000" dirty="0">
                <a:solidFill>
                  <a:schemeClr val="tx2">
                    <a:lumMod val="60000"/>
                    <a:lumOff val="40000"/>
                  </a:schemeClr>
                </a:solidFill>
                <a:latin typeface="微軟正黑體" panose="020B0604030504040204" pitchFamily="34" charset="-120"/>
                <a:ea typeface="微軟正黑體" panose="020B0604030504040204" pitchFamily="34" charset="-120"/>
              </a:rPr>
              <a:t>(</a:t>
            </a:r>
            <a:r>
              <a:rPr lang="en-US" altLang="zh-TW" sz="2000" dirty="0" err="1">
                <a:solidFill>
                  <a:schemeClr val="tx2">
                    <a:lumMod val="60000"/>
                    <a:lumOff val="40000"/>
                  </a:schemeClr>
                </a:solidFill>
                <a:latin typeface="微軟正黑體" panose="020B0604030504040204" pitchFamily="34" charset="-120"/>
                <a:ea typeface="微軟正黑體" panose="020B0604030504040204" pitchFamily="34" charset="-120"/>
              </a:rPr>
              <a:t>MyXplore</a:t>
            </a:r>
            <a:r>
              <a:rPr lang="en-US" altLang="zh-TW" sz="2000" dirty="0">
                <a:solidFill>
                  <a:schemeClr val="tx2">
                    <a:lumMod val="60000"/>
                    <a:lumOff val="40000"/>
                  </a:schemeClr>
                </a:solidFill>
                <a:latin typeface="微軟正黑體" panose="020B0604030504040204" pitchFamily="34" charset="-120"/>
                <a:ea typeface="微軟正黑體" panose="020B0604030504040204" pitchFamily="34" charset="-120"/>
              </a:rPr>
              <a:t> APP)</a:t>
            </a:r>
          </a:p>
          <a:p>
            <a:pPr marL="914400" lvl="1" indent="-457200">
              <a:buFont typeface="+mj-lt"/>
              <a:buAutoNum type="arabicPeriod"/>
            </a:pPr>
            <a:r>
              <a:rPr lang="zh-TW" altLang="en-US" sz="2000" dirty="0">
                <a:latin typeface="微軟正黑體" panose="020B0604030504040204" pitchFamily="34" charset="-120"/>
                <a:ea typeface="微軟正黑體" panose="020B0604030504040204" pitchFamily="34" charset="-120"/>
              </a:rPr>
              <a:t>搜尋偏好 </a:t>
            </a:r>
            <a:r>
              <a:rPr lang="en-US" altLang="zh-TW" sz="2000" dirty="0">
                <a:solidFill>
                  <a:schemeClr val="tx2">
                    <a:lumMod val="60000"/>
                    <a:lumOff val="40000"/>
                  </a:schemeClr>
                </a:solidFill>
              </a:rPr>
              <a:t>(</a:t>
            </a:r>
            <a:r>
              <a:rPr lang="en-US" altLang="zh-TW" sz="2000" dirty="0">
                <a:solidFill>
                  <a:schemeClr val="tx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Preferences</a:t>
            </a:r>
            <a:r>
              <a:rPr lang="en-US" altLang="zh-TW" sz="2000" dirty="0">
                <a:solidFill>
                  <a:schemeClr val="tx2">
                    <a:lumMod val="60000"/>
                    <a:lumOff val="40000"/>
                  </a:schemeClr>
                </a:solidFill>
              </a:rPr>
              <a:t>)</a:t>
            </a:r>
            <a:r>
              <a:rPr lang="zh-TW" altLang="en-US" sz="2000" dirty="0">
                <a:solidFill>
                  <a:schemeClr val="tx2">
                    <a:lumMod val="60000"/>
                    <a:lumOff val="40000"/>
                  </a:schemeClr>
                </a:solidFill>
              </a:rPr>
              <a:t>   </a:t>
            </a:r>
            <a:endParaRPr lang="en-US" altLang="zh-TW" sz="2000" dirty="0">
              <a:solidFill>
                <a:schemeClr val="tx2">
                  <a:lumMod val="60000"/>
                  <a:lumOff val="40000"/>
                </a:schemeClr>
              </a:solidFill>
            </a:endParaRPr>
          </a:p>
          <a:p>
            <a:pPr marL="914400" lvl="1" indent="-457200">
              <a:buFont typeface="+mj-lt"/>
              <a:buAutoNum type="arabicPeriod"/>
            </a:pPr>
            <a:r>
              <a:rPr lang="zh-TW" altLang="en-US" sz="2000" dirty="0">
                <a:latin typeface="微軟正黑體" panose="020B0604030504040204" pitchFamily="34" charset="-120"/>
                <a:ea typeface="微軟正黑體" panose="020B0604030504040204" pitchFamily="34" charset="-120"/>
              </a:rPr>
              <a:t>搜尋紀錄</a:t>
            </a:r>
            <a:r>
              <a:rPr lang="zh-TW" altLang="en-US" sz="2000" dirty="0"/>
              <a:t> </a:t>
            </a:r>
            <a:r>
              <a:rPr lang="en-US" altLang="zh-TW" sz="2000" dirty="0">
                <a:solidFill>
                  <a:schemeClr val="tx2">
                    <a:lumMod val="60000"/>
                    <a:lumOff val="40000"/>
                  </a:schemeClr>
                </a:solidFill>
              </a:rPr>
              <a:t>(</a:t>
            </a:r>
            <a:r>
              <a:rPr lang="en-US" altLang="zh-TW" sz="2000" dirty="0">
                <a:solidFill>
                  <a:schemeClr val="tx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Search History</a:t>
            </a:r>
            <a:r>
              <a:rPr lang="en-US" altLang="zh-TW" sz="2000" dirty="0">
                <a:solidFill>
                  <a:schemeClr val="tx2">
                    <a:lumMod val="60000"/>
                    <a:lumOff val="40000"/>
                  </a:schemeClr>
                </a:solidFill>
              </a:rPr>
              <a:t>)</a:t>
            </a:r>
            <a:r>
              <a:rPr lang="zh-TW" altLang="en-US" sz="2000" dirty="0">
                <a:solidFill>
                  <a:schemeClr val="tx2">
                    <a:lumMod val="60000"/>
                    <a:lumOff val="40000"/>
                  </a:schemeClr>
                </a:solidFill>
              </a:rPr>
              <a:t> </a:t>
            </a:r>
            <a:endParaRPr lang="en-US" altLang="zh-TW" sz="2000" dirty="0"/>
          </a:p>
          <a:p>
            <a:pPr marL="914400" lvl="1" indent="-457200">
              <a:buFont typeface="+mj-lt"/>
              <a:buAutoNum type="arabicPeriod"/>
            </a:pPr>
            <a:r>
              <a:rPr lang="zh-TW" altLang="en-US" sz="2000" dirty="0">
                <a:latin typeface="微軟正黑體" panose="020B0604030504040204" pitchFamily="34" charset="-120"/>
                <a:ea typeface="微軟正黑體" panose="020B0604030504040204" pitchFamily="34" charset="-120"/>
              </a:rPr>
              <a:t>校內可查看內容</a:t>
            </a:r>
            <a:r>
              <a:rPr lang="en-US" altLang="zh-TW" sz="2000" dirty="0">
                <a:solidFill>
                  <a:schemeClr val="tx2">
                    <a:lumMod val="60000"/>
                    <a:lumOff val="40000"/>
                  </a:schemeClr>
                </a:solidFill>
              </a:rPr>
              <a:t>(</a:t>
            </a:r>
            <a:r>
              <a:rPr lang="en-US" altLang="zh-TW" sz="2000" dirty="0">
                <a:solidFill>
                  <a:schemeClr val="tx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What can I access?</a:t>
            </a:r>
            <a:r>
              <a:rPr lang="en-US" altLang="zh-TW" sz="2000" dirty="0">
                <a:solidFill>
                  <a:schemeClr val="tx2">
                    <a:lumMod val="60000"/>
                    <a:lumOff val="40000"/>
                  </a:schemeClr>
                </a:solidFill>
              </a:rPr>
              <a:t>)</a:t>
            </a:r>
            <a:r>
              <a:rPr lang="zh-TW" altLang="en-US" sz="2000" dirty="0">
                <a:solidFill>
                  <a:schemeClr val="tx2">
                    <a:lumMod val="60000"/>
                    <a:lumOff val="40000"/>
                  </a:schemeClr>
                </a:solidFill>
              </a:rPr>
              <a:t> </a:t>
            </a:r>
            <a:endParaRPr lang="en-US" altLang="zh-TW" sz="2000" dirty="0"/>
          </a:p>
        </p:txBody>
      </p:sp>
      <p:pic>
        <p:nvPicPr>
          <p:cNvPr id="6" name="Picture 1">
            <a:extLst>
              <a:ext uri="{FF2B5EF4-FFF2-40B4-BE49-F238E27FC236}">
                <a16:creationId xmlns:a16="http://schemas.microsoft.com/office/drawing/2014/main" id="{E759DB8C-BAC7-4E98-9F64-95DF726BE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6288026"/>
            <a:ext cx="1616810" cy="447306"/>
          </a:xfrm>
          <a:prstGeom prst="rect">
            <a:avLst/>
          </a:prstGeom>
        </p:spPr>
      </p:pic>
      <p:sp>
        <p:nvSpPr>
          <p:cNvPr id="3" name="矩形 2"/>
          <p:cNvSpPr/>
          <p:nvPr/>
        </p:nvSpPr>
        <p:spPr>
          <a:xfrm>
            <a:off x="2006600" y="2133600"/>
            <a:ext cx="1371600" cy="5303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Group 5"/>
          <p:cNvGrpSpPr/>
          <p:nvPr/>
        </p:nvGrpSpPr>
        <p:grpSpPr>
          <a:xfrm>
            <a:off x="-838200" y="266700"/>
            <a:ext cx="4116388" cy="333375"/>
            <a:chOff x="-838200" y="266700"/>
            <a:chExt cx="4116388" cy="333375"/>
          </a:xfrm>
        </p:grpSpPr>
        <p:sp>
          <p:nvSpPr>
            <p:cNvPr id="9" name="Parallelogram 6"/>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1" name="Rectangle 7"/>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Tree>
    <p:extLst>
      <p:ext uri="{BB962C8B-B14F-4D97-AF65-F5344CB8AC3E}">
        <p14:creationId xmlns:p14="http://schemas.microsoft.com/office/powerpoint/2010/main" val="411320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BBBCCE5-E7BA-41BB-B02A-85B6C3AF9B3D}"/>
              </a:ext>
            </a:extLst>
          </p:cNvPr>
          <p:cNvPicPr>
            <a:picLocks noChangeAspect="1"/>
          </p:cNvPicPr>
          <p:nvPr/>
        </p:nvPicPr>
        <p:blipFill>
          <a:blip r:embed="rId3"/>
          <a:stretch>
            <a:fillRect/>
          </a:stretch>
        </p:blipFill>
        <p:spPr>
          <a:xfrm>
            <a:off x="457200" y="1740935"/>
            <a:ext cx="8416977" cy="2477049"/>
          </a:xfrm>
          <a:prstGeom prst="rect">
            <a:avLst/>
          </a:prstGeom>
        </p:spPr>
      </p:pic>
      <p:sp>
        <p:nvSpPr>
          <p:cNvPr id="2" name="Title 1"/>
          <p:cNvSpPr>
            <a:spLocks noGrp="1"/>
          </p:cNvSpPr>
          <p:nvPr>
            <p:ph type="title"/>
          </p:nvPr>
        </p:nvSpPr>
        <p:spPr>
          <a:xfrm>
            <a:off x="457200" y="536190"/>
            <a:ext cx="8229600" cy="979488"/>
          </a:xfrm>
        </p:spPr>
        <p:txBody>
          <a:bodyPr/>
          <a:lstStyle/>
          <a:p>
            <a:r>
              <a:rPr lang="zh-TW" altLang="en-US" sz="3200" b="1" dirty="0">
                <a:latin typeface="微軟正黑體" panose="020B0604030504040204" pitchFamily="34" charset="-120"/>
                <a:ea typeface="微軟正黑體" panose="020B0604030504040204" pitchFamily="34" charset="-120"/>
              </a:rPr>
              <a:t>免費申請帳號 </a:t>
            </a:r>
            <a:endParaRPr lang="en-US" b="1" dirty="0">
              <a:latin typeface="微軟正黑體" panose="020B0604030504040204" pitchFamily="34" charset="-120"/>
              <a:ea typeface="微軟正黑體" panose="020B0604030504040204" pitchFamily="34" charset="-120"/>
            </a:endParaRPr>
          </a:p>
        </p:txBody>
      </p:sp>
      <p:sp>
        <p:nvSpPr>
          <p:cNvPr id="13" name="Right Arrow 12"/>
          <p:cNvSpPr/>
          <p:nvPr/>
        </p:nvSpPr>
        <p:spPr>
          <a:xfrm rot="5400000">
            <a:off x="7329153" y="1192757"/>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1">
            <a:extLst>
              <a:ext uri="{FF2B5EF4-FFF2-40B4-BE49-F238E27FC236}">
                <a16:creationId xmlns:a16="http://schemas.microsoft.com/office/drawing/2014/main" id="{C7C70B1C-1AC1-4392-A214-F1F43EC3A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pic>
        <p:nvPicPr>
          <p:cNvPr id="7" name="圖片 6"/>
          <p:cNvPicPr/>
          <p:nvPr/>
        </p:nvPicPr>
        <p:blipFill rotWithShape="1">
          <a:blip r:embed="rId5"/>
          <a:srcRect l="24460" t="9949" r="25508" b="14452"/>
          <a:stretch/>
        </p:blipFill>
        <p:spPr bwMode="auto">
          <a:xfrm>
            <a:off x="956409" y="1737190"/>
            <a:ext cx="5702301" cy="4215365"/>
          </a:xfrm>
          <a:prstGeom prst="rect">
            <a:avLst/>
          </a:prstGeom>
          <a:ln>
            <a:noFill/>
          </a:ln>
          <a:extLst>
            <a:ext uri="{53640926-AAD7-44D8-BBD7-CCE9431645EC}">
              <a14:shadowObscured xmlns:a14="http://schemas.microsoft.com/office/drawing/2010/main"/>
            </a:ext>
          </a:extLst>
        </p:spPr>
      </p:pic>
      <p:sp>
        <p:nvSpPr>
          <p:cNvPr id="8" name="Right Arrow 12"/>
          <p:cNvSpPr/>
          <p:nvPr/>
        </p:nvSpPr>
        <p:spPr>
          <a:xfrm rot="5400000">
            <a:off x="5081253" y="4469358"/>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7973" y="1440095"/>
            <a:ext cx="6131361" cy="4410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5"/>
          <p:cNvGrpSpPr/>
          <p:nvPr/>
        </p:nvGrpSpPr>
        <p:grpSpPr>
          <a:xfrm>
            <a:off x="-441960" y="369502"/>
            <a:ext cx="4116388" cy="333375"/>
            <a:chOff x="-838200" y="266700"/>
            <a:chExt cx="4116388" cy="333375"/>
          </a:xfrm>
        </p:grpSpPr>
        <p:sp>
          <p:nvSpPr>
            <p:cNvPr id="12" name="Parallelogram 6"/>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4" name="Rectangle 7"/>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Tree>
    <p:extLst>
      <p:ext uri="{BB962C8B-B14F-4D97-AF65-F5344CB8AC3E}">
        <p14:creationId xmlns:p14="http://schemas.microsoft.com/office/powerpoint/2010/main" val="322216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4806"/>
            <a:ext cx="8229600" cy="979488"/>
          </a:xfrm>
        </p:spPr>
        <p:txBody>
          <a:bodyPr/>
          <a:lstStyle/>
          <a:p>
            <a:r>
              <a:rPr lang="zh-TW" altLang="en-US" b="1" dirty="0">
                <a:latin typeface="微軟正黑體" panose="020B0604030504040204" pitchFamily="34" charset="-120"/>
                <a:ea typeface="微軟正黑體" panose="020B0604030504040204" pitchFamily="34" charset="-120"/>
              </a:rPr>
              <a:t>新知快報</a:t>
            </a:r>
            <a:r>
              <a:rPr lang="en-US" altLang="zh-TW" dirty="0"/>
              <a:t>(</a:t>
            </a:r>
            <a:r>
              <a:rPr lang="en-US" altLang="zh-TW" b="1" dirty="0">
                <a:latin typeface="Arial Unicode MS" panose="020B0604020202020204" pitchFamily="34" charset="-120"/>
                <a:ea typeface="Arial Unicode MS" panose="020B0604020202020204" pitchFamily="34" charset="-120"/>
                <a:cs typeface="Arial Unicode MS" panose="020B0604020202020204" pitchFamily="34" charset="-120"/>
              </a:rPr>
              <a:t>Content Alert</a:t>
            </a:r>
            <a:r>
              <a:rPr lang="en-US" altLang="zh-TW" dirty="0"/>
              <a:t>)</a:t>
            </a:r>
            <a:endParaRPr lang="en-US" dirty="0"/>
          </a:p>
        </p:txBody>
      </p:sp>
      <p:grpSp>
        <p:nvGrpSpPr>
          <p:cNvPr id="6" name="Group 5"/>
          <p:cNvGrpSpPr/>
          <p:nvPr/>
        </p:nvGrpSpPr>
        <p:grpSpPr>
          <a:xfrm>
            <a:off x="-838200" y="266700"/>
            <a:ext cx="4116388" cy="333375"/>
            <a:chOff x="-838200" y="266700"/>
            <a:chExt cx="4116388" cy="333375"/>
          </a:xfrm>
        </p:grpSpPr>
        <p:sp>
          <p:nvSpPr>
            <p:cNvPr id="7" name="Parallelogram 6"/>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8" name="Rectangle 7"/>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pic>
        <p:nvPicPr>
          <p:cNvPr id="10" name="Picture 1">
            <a:extLst>
              <a:ext uri="{FF2B5EF4-FFF2-40B4-BE49-F238E27FC236}">
                <a16:creationId xmlns:a16="http://schemas.microsoft.com/office/drawing/2014/main" id="{77177BFE-A3B3-47B9-9608-F97F9A6BF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7790" y="6288026"/>
            <a:ext cx="1616810" cy="447306"/>
          </a:xfrm>
          <a:prstGeom prst="rect">
            <a:avLst/>
          </a:prstGeom>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0497"/>
          <a:stretch/>
        </p:blipFill>
        <p:spPr bwMode="auto">
          <a:xfrm>
            <a:off x="1422400" y="1380095"/>
            <a:ext cx="6172200"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ight Arrow 12"/>
          <p:cNvSpPr/>
          <p:nvPr/>
        </p:nvSpPr>
        <p:spPr>
          <a:xfrm rot="10800000" flipH="1">
            <a:off x="2676509" y="2812572"/>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003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49288" y="363538"/>
            <a:ext cx="8153400" cy="914400"/>
          </a:xfrm>
        </p:spPr>
        <p:txBody>
          <a:bodyPr>
            <a:normAutofit fontScale="90000"/>
          </a:bodyPr>
          <a:lstStyle/>
          <a:p>
            <a:pPr eaLnBrk="1" hangingPunct="1"/>
            <a:r>
              <a:rPr lang="en-US" altLang="zh-CN" sz="3600" b="1" dirty="0">
                <a:solidFill>
                  <a:srgbClr val="0066A1"/>
                </a:solidFill>
                <a:latin typeface="Verdana" panose="020B0604030504040204" pitchFamily="34" charset="0"/>
                <a:ea typeface="Verdana" panose="020B0604030504040204" pitchFamily="34" charset="0"/>
                <a:cs typeface="Verdana" panose="020B0604030504040204" pitchFamily="34" charset="0"/>
              </a:rPr>
              <a:t>IEEE</a:t>
            </a:r>
            <a:r>
              <a:rPr lang="zh-TW" altLang="en-US" sz="3200" b="1" dirty="0">
                <a:solidFill>
                  <a:srgbClr val="0066A1"/>
                </a:solidFill>
                <a:latin typeface="Verdana" panose="020B0604030504040204" pitchFamily="34" charset="0"/>
                <a:ea typeface="Verdana" panose="020B0604030504040204" pitchFamily="34" charset="0"/>
                <a:cs typeface="Verdana" panose="020B0604030504040204" pitchFamily="34" charset="0"/>
              </a:rPr>
              <a:t> </a:t>
            </a:r>
            <a:r>
              <a:rPr lang="zh-TW" altLang="en-US" sz="3600" b="1" dirty="0">
                <a:solidFill>
                  <a:srgbClr val="0066A1"/>
                </a:solidFill>
                <a:latin typeface="微軟正黑體" panose="020B0604030504040204" pitchFamily="34" charset="-120"/>
                <a:ea typeface="微軟正黑體" panose="020B0604030504040204" pitchFamily="34" charset="-120"/>
                <a:cs typeface="Verdana" panose="020B0604030504040204" pitchFamily="34" charset="0"/>
              </a:rPr>
              <a:t>涵蓋各個科技領域</a:t>
            </a:r>
            <a:r>
              <a:rPr lang="en-US" altLang="zh-CN" sz="2000" dirty="0">
                <a:latin typeface="Verdana" panose="020B0604030504040204" pitchFamily="34" charset="0"/>
                <a:ea typeface="Verdana" panose="020B0604030504040204" pitchFamily="34" charset="0"/>
                <a:cs typeface="Verdana" panose="020B0604030504040204" pitchFamily="34" charset="0"/>
              </a:rPr>
              <a:t/>
            </a:r>
            <a:br>
              <a:rPr lang="en-US" altLang="zh-CN" sz="2000" dirty="0">
                <a:latin typeface="Verdana" panose="020B0604030504040204" pitchFamily="34" charset="0"/>
                <a:ea typeface="Verdana" panose="020B0604030504040204" pitchFamily="34" charset="0"/>
                <a:cs typeface="Verdana" panose="020B0604030504040204" pitchFamily="34" charset="0"/>
              </a:rPr>
            </a:br>
            <a:r>
              <a:rPr lang="en-US" altLang="en-US" sz="2000" b="1" dirty="0">
                <a:latin typeface="Verdana" panose="020B0604030504040204" pitchFamily="34" charset="0"/>
                <a:ea typeface="Verdana" panose="020B0604030504040204" pitchFamily="34" charset="0"/>
                <a:cs typeface="Verdana" panose="020B0604030504040204" pitchFamily="34" charset="0"/>
              </a:rPr>
              <a:t>More than just electrical engineering &amp; computer science</a:t>
            </a:r>
            <a:r>
              <a:rPr lang="en-US" altLang="zh-CN" sz="2000" dirty="0">
                <a:solidFill>
                  <a:srgbClr val="A50021"/>
                </a:solidFill>
                <a:latin typeface="Verdana" panose="020B0604030504040204" pitchFamily="34" charset="0"/>
                <a:ea typeface="Verdana" panose="020B0604030504040204" pitchFamily="34" charset="0"/>
                <a:cs typeface="Verdana" panose="020B0604030504040204" pitchFamily="34" charset="0"/>
              </a:rPr>
              <a:t/>
            </a:r>
            <a:br>
              <a:rPr lang="en-US" altLang="zh-CN" sz="2000" dirty="0">
                <a:solidFill>
                  <a:srgbClr val="A50021"/>
                </a:solidFill>
                <a:latin typeface="Verdana" panose="020B0604030504040204" pitchFamily="34" charset="0"/>
                <a:ea typeface="Verdana" panose="020B0604030504040204" pitchFamily="34" charset="0"/>
                <a:cs typeface="Verdana" panose="020B0604030504040204" pitchFamily="34" charset="0"/>
              </a:rPr>
            </a:br>
            <a:endParaRPr lang="en-US" altLang="zh-CN" sz="2000" dirty="0">
              <a:solidFill>
                <a:srgbClr val="A5002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25603" name="Straight Connector 31"/>
          <p:cNvCxnSpPr>
            <a:cxnSpLocks noChangeShapeType="1"/>
          </p:cNvCxnSpPr>
          <p:nvPr/>
        </p:nvCxnSpPr>
        <p:spPr bwMode="auto">
          <a:xfrm>
            <a:off x="304800" y="809625"/>
            <a:ext cx="2209800" cy="76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pic>
        <p:nvPicPr>
          <p:cNvPr id="65538" name="Picture 2"/>
          <p:cNvPicPr>
            <a:picLocks noChangeAspect="1" noChangeArrowheads="1"/>
          </p:cNvPicPr>
          <p:nvPr/>
        </p:nvPicPr>
        <p:blipFill>
          <a:blip r:embed="rId4">
            <a:extLst>
              <a:ext uri="{28A0092B-C50C-407E-A947-70E740481C1C}">
                <a14:useLocalDpi xmlns:a14="http://schemas.microsoft.com/office/drawing/2010/main" val="0"/>
              </a:ext>
            </a:extLst>
          </a:blip>
          <a:srcRect l="17023" r="15343"/>
          <a:stretch>
            <a:fillRect/>
          </a:stretch>
        </p:blipFill>
        <p:spPr bwMode="auto">
          <a:xfrm>
            <a:off x="7670800" y="5010150"/>
            <a:ext cx="1531938"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p:cNvPicPr>
            <a:picLocks noChangeAspect="1" noChangeArrowheads="1"/>
          </p:cNvPicPr>
          <p:nvPr/>
        </p:nvPicPr>
        <p:blipFill>
          <a:blip r:embed="rId5">
            <a:extLst>
              <a:ext uri="{28A0092B-C50C-407E-A947-70E740481C1C}">
                <a14:useLocalDpi xmlns:a14="http://schemas.microsoft.com/office/drawing/2010/main" val="0"/>
              </a:ext>
            </a:extLst>
          </a:blip>
          <a:srcRect l="30103" r="34238"/>
          <a:stretch>
            <a:fillRect/>
          </a:stretch>
        </p:blipFill>
        <p:spPr bwMode="auto">
          <a:xfrm>
            <a:off x="3082926" y="5024438"/>
            <a:ext cx="1643062"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7"/>
          <p:cNvPicPr>
            <a:picLocks noChangeAspect="1" noChangeArrowheads="1"/>
          </p:cNvPicPr>
          <p:nvPr/>
        </p:nvPicPr>
        <p:blipFill>
          <a:blip r:embed="rId6">
            <a:extLst>
              <a:ext uri="{28A0092B-C50C-407E-A947-70E740481C1C}">
                <a14:useLocalDpi xmlns:a14="http://schemas.microsoft.com/office/drawing/2010/main" val="0"/>
              </a:ext>
            </a:extLst>
          </a:blip>
          <a:srcRect t="14619" r="26932"/>
          <a:stretch>
            <a:fillRect/>
          </a:stretch>
        </p:blipFill>
        <p:spPr bwMode="auto">
          <a:xfrm>
            <a:off x="4725988" y="5024438"/>
            <a:ext cx="1449387"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 y="5032375"/>
            <a:ext cx="1506538"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56313" y="5021263"/>
            <a:ext cx="1614487"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9"/>
          <p:cNvPicPr>
            <a:picLocks noChangeAspect="1" noChangeArrowheads="1"/>
          </p:cNvPicPr>
          <p:nvPr/>
        </p:nvPicPr>
        <p:blipFill>
          <a:blip r:embed="rId9">
            <a:extLst>
              <a:ext uri="{28A0092B-C50C-407E-A947-70E740481C1C}">
                <a14:useLocalDpi xmlns:a14="http://schemas.microsoft.com/office/drawing/2010/main" val="0"/>
              </a:ext>
            </a:extLst>
          </a:blip>
          <a:srcRect l="9819" r="9145"/>
          <a:stretch>
            <a:fillRect/>
          </a:stretch>
        </p:blipFill>
        <p:spPr bwMode="auto">
          <a:xfrm>
            <a:off x="1443038" y="5026025"/>
            <a:ext cx="1703387"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Rectangle 26"/>
          <p:cNvSpPr>
            <a:spLocks noChangeArrowheads="1"/>
          </p:cNvSpPr>
          <p:nvPr/>
        </p:nvSpPr>
        <p:spPr bwMode="auto">
          <a:xfrm>
            <a:off x="487363" y="1223963"/>
            <a:ext cx="45720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Aerospace &amp; Defense</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Automotive Engineering</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Biomedical Engineering</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Biometrics</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Circuits &amp; Systems</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Cloud Computing</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Communications</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Computer Software</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Electronics</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Energy</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Engineering</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Imaging</a:t>
            </a:r>
          </a:p>
        </p:txBody>
      </p:sp>
      <p:sp>
        <p:nvSpPr>
          <p:cNvPr id="25611" name="Rectangle 27"/>
          <p:cNvSpPr>
            <a:spLocks noChangeArrowheads="1"/>
          </p:cNvSpPr>
          <p:nvPr/>
        </p:nvSpPr>
        <p:spPr bwMode="auto">
          <a:xfrm>
            <a:off x="4548188" y="820738"/>
            <a:ext cx="45720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lnSpc>
                <a:spcPct val="80000"/>
              </a:lnSpc>
              <a:spcBef>
                <a:spcPct val="20000"/>
              </a:spcBef>
              <a:buClr>
                <a:schemeClr val="bg2"/>
              </a:buClr>
              <a:buSzPct val="80000"/>
              <a:buFont typeface="Wingdings" pitchFamily="2" charset="2"/>
              <a:buNone/>
            </a:pPr>
            <a:endParaRPr lang="en-US" altLang="zh-CN"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Information Technology</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Medical Devices</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Nanotechnology</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Optics</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Petroleum &amp; Gas</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Power Electronics</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Power Systems</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Robotics &amp; Automation</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Semiconductors</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Smart Grid</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Wireless Broadband</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and many more</a:t>
            </a:r>
          </a:p>
        </p:txBody>
      </p:sp>
      <p:grpSp>
        <p:nvGrpSpPr>
          <p:cNvPr id="2" name="组合 14"/>
          <p:cNvGrpSpPr>
            <a:grpSpLocks/>
          </p:cNvGrpSpPr>
          <p:nvPr/>
        </p:nvGrpSpPr>
        <p:grpSpPr bwMode="auto">
          <a:xfrm>
            <a:off x="966787" y="2652394"/>
            <a:ext cx="8068498" cy="2105025"/>
            <a:chOff x="1143000" y="2667001"/>
            <a:chExt cx="8879853" cy="2104406"/>
          </a:xfrm>
        </p:grpSpPr>
        <p:sp>
          <p:nvSpPr>
            <p:cNvPr id="12" name="圆角矩形 11"/>
            <p:cNvSpPr/>
            <p:nvPr/>
          </p:nvSpPr>
          <p:spPr>
            <a:xfrm>
              <a:off x="1143000" y="2667001"/>
              <a:ext cx="7696200" cy="2104406"/>
            </a:xfrm>
            <a:prstGeom prst="roundRect">
              <a:avLst/>
            </a:prstGeom>
            <a:solidFill>
              <a:schemeClr val="lt1">
                <a:alpha val="91000"/>
              </a:schemeClr>
            </a:solidFill>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lnSpc>
                  <a:spcPct val="90000"/>
                </a:lnSpc>
                <a:spcBef>
                  <a:spcPct val="75000"/>
                </a:spcBef>
              </a:pPr>
              <a:endParaRPr lang="en-US" altLang="zh-CN" sz="2800">
                <a:solidFill>
                  <a:srgbClr val="000000"/>
                </a:solidFill>
                <a:latin typeface="Verdana" panose="020B0604030504040204" pitchFamily="34" charset="0"/>
                <a:ea typeface="Verdana" panose="020B0604030504040204" pitchFamily="34" charset="0"/>
                <a:cs typeface="Verdana" panose="020B0604030504040204" pitchFamily="34" charset="0"/>
              </a:endParaRPr>
            </a:p>
            <a:p>
              <a:pPr eaLnBrk="1" hangingPunct="1">
                <a:lnSpc>
                  <a:spcPct val="90000"/>
                </a:lnSpc>
                <a:spcBef>
                  <a:spcPct val="75000"/>
                </a:spcBef>
              </a:pPr>
              <a:endParaRPr lang="en-US" altLang="zh-CN" sz="2800">
                <a:solidFill>
                  <a:srgbClr val="000000"/>
                </a:solidFill>
                <a:latin typeface="Verdana" panose="020B0604030504040204" pitchFamily="34" charset="0"/>
                <a:ea typeface="Verdana" panose="020B0604030504040204" pitchFamily="34" charset="0"/>
                <a:cs typeface="Verdana" panose="020B0604030504040204" pitchFamily="34" charset="0"/>
              </a:endParaRPr>
            </a:p>
            <a:p>
              <a:pPr eaLnBrk="1" hangingPunct="1">
                <a:lnSpc>
                  <a:spcPct val="90000"/>
                </a:lnSpc>
                <a:spcBef>
                  <a:spcPct val="75000"/>
                </a:spcBef>
              </a:pPr>
              <a:endParaRPr lang="zh-CN" altLang="en-US" sz="2800">
                <a:solidFill>
                  <a:srgbClr val="000000"/>
                </a:solidFill>
                <a:latin typeface="Verdana" panose="020B0604030504040204" pitchFamily="34" charset="0"/>
                <a:ea typeface="Microsoft YaHei" pitchFamily="34" charset="-122"/>
                <a:cs typeface="Verdana" panose="020B0604030504040204" pitchFamily="34" charset="0"/>
              </a:endParaRPr>
            </a:p>
          </p:txBody>
        </p:sp>
        <p:sp>
          <p:nvSpPr>
            <p:cNvPr id="25615" name="矩形 12"/>
            <p:cNvSpPr>
              <a:spLocks noChangeArrowheads="1"/>
            </p:cNvSpPr>
            <p:nvPr/>
          </p:nvSpPr>
          <p:spPr bwMode="auto">
            <a:xfrm>
              <a:off x="2326653" y="3073800"/>
              <a:ext cx="7696200" cy="119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lnSpc>
                  <a:spcPct val="90000"/>
                </a:lnSpc>
                <a:spcBef>
                  <a:spcPct val="75000"/>
                </a:spcBef>
              </a:pPr>
              <a:r>
                <a:rPr lang="zh-TW" altLang="en-US" sz="2800" b="1" dirty="0">
                  <a:latin typeface="微軟正黑體" panose="020B0604030504040204" pitchFamily="34" charset="-120"/>
                  <a:ea typeface="微軟正黑體" panose="020B0604030504040204" pitchFamily="34" charset="-120"/>
                  <a:cs typeface="Verdana" panose="020B0604030504040204" pitchFamily="34" charset="0"/>
                </a:rPr>
                <a:t>出版電機電子工程和電腦領域</a:t>
              </a:r>
              <a:endParaRPr lang="en-US" altLang="zh-CN" sz="2800" b="1" dirty="0">
                <a:latin typeface="微軟正黑體" panose="020B0604030504040204" pitchFamily="34" charset="-120"/>
                <a:ea typeface="微軟正黑體" panose="020B0604030504040204" pitchFamily="34" charset="-120"/>
                <a:cs typeface="Verdana" panose="020B0604030504040204" pitchFamily="34" charset="0"/>
              </a:endParaRPr>
            </a:p>
            <a:p>
              <a:pPr eaLnBrk="1" hangingPunct="1">
                <a:lnSpc>
                  <a:spcPct val="90000"/>
                </a:lnSpc>
                <a:spcBef>
                  <a:spcPct val="75000"/>
                </a:spcBef>
              </a:pPr>
              <a:r>
                <a:rPr lang="en-US" altLang="zh-CN" sz="2800" b="1" dirty="0">
                  <a:latin typeface="Verdana" panose="020B0604030504040204" pitchFamily="34" charset="0"/>
                  <a:ea typeface="Verdana" panose="020B0604030504040204" pitchFamily="34" charset="0"/>
                  <a:cs typeface="Verdana" panose="020B0604030504040204" pitchFamily="34" charset="0"/>
                </a:rPr>
                <a:t> </a:t>
              </a:r>
              <a:r>
                <a:rPr lang="zh-TW" altLang="en-US" sz="2800" b="1" dirty="0">
                  <a:latin typeface="微軟正黑體" panose="020B0604030504040204" pitchFamily="34" charset="-120"/>
                  <a:ea typeface="微軟正黑體" panose="020B0604030504040204" pitchFamily="34" charset="-120"/>
                  <a:cs typeface="Verdana" panose="020B0604030504040204" pitchFamily="34" charset="0"/>
                </a:rPr>
                <a:t>佔全世界</a:t>
              </a:r>
              <a:r>
                <a:rPr lang="en-US" altLang="zh-CN" sz="2800" b="1" dirty="0">
                  <a:latin typeface="微軟正黑體" panose="020B0604030504040204" pitchFamily="34" charset="-120"/>
                  <a:ea typeface="微軟正黑體" panose="020B0604030504040204" pitchFamily="34" charset="-120"/>
                  <a:cs typeface="Verdana" panose="020B0604030504040204" pitchFamily="34" charset="0"/>
                </a:rPr>
                <a:t>                   </a:t>
              </a:r>
              <a:r>
                <a:rPr lang="zh-TW" altLang="en-US" sz="2800" b="1" dirty="0">
                  <a:latin typeface="微軟正黑體" panose="020B0604030504040204" pitchFamily="34" charset="-120"/>
                  <a:ea typeface="微軟正黑體" panose="020B0604030504040204" pitchFamily="34" charset="-120"/>
                  <a:cs typeface="Verdana" panose="020B0604030504040204" pitchFamily="34" charset="0"/>
                </a:rPr>
                <a:t>   </a:t>
              </a:r>
              <a:r>
                <a:rPr lang="zh-CN" altLang="en-US" sz="2800" b="1" dirty="0">
                  <a:latin typeface="微軟正黑體" panose="020B0604030504040204" pitchFamily="34" charset="-120"/>
                  <a:ea typeface="微軟正黑體" panose="020B0604030504040204" pitchFamily="34" charset="-120"/>
                  <a:cs typeface="Verdana" panose="020B0604030504040204" pitchFamily="34" charset="0"/>
                </a:rPr>
                <a:t>的文獻</a:t>
              </a:r>
            </a:p>
          </p:txBody>
        </p:sp>
        <p:sp>
          <p:nvSpPr>
            <p:cNvPr id="14" name="矩形 13"/>
            <p:cNvSpPr/>
            <p:nvPr/>
          </p:nvSpPr>
          <p:spPr>
            <a:xfrm>
              <a:off x="4204341" y="3479683"/>
              <a:ext cx="1970412" cy="110767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altLang="zh-CN"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erdana" panose="020B0604030504040204" pitchFamily="34" charset="0"/>
                  <a:ea typeface="Verdana" panose="020B0604030504040204" pitchFamily="34" charset="0"/>
                  <a:cs typeface="Verdana" panose="020B0604030504040204" pitchFamily="34" charset="0"/>
                </a:rPr>
                <a:t>1/3</a:t>
              </a:r>
              <a:endParaRPr lang="zh-CN" altLang="en-US"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erdana" panose="020B0604030504040204" pitchFamily="34" charset="0"/>
                <a:cs typeface="Verdana" panose="020B0604030504040204" pitchFamily="34" charset="0"/>
              </a:endParaRPr>
            </a:p>
          </p:txBody>
        </p:sp>
      </p:grpSp>
      <p:sp>
        <p:nvSpPr>
          <p:cNvPr id="25613" name="灯片编号占位符 1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fld id="{F52C9CB5-DD9E-4749-9A77-A3BE4349810F}" type="slidenum">
              <a:rPr lang="en-US" altLang="zh-CN" sz="1000" smtClean="0">
                <a:solidFill>
                  <a:schemeClr val="bg1"/>
                </a:solidFill>
                <a:ea typeface="ＭＳ Ｐゴシック" pitchFamily="34" charset="-128"/>
              </a:rPr>
              <a:pPr/>
              <a:t>6</a:t>
            </a:fld>
            <a:endParaRPr lang="en-US" altLang="zh-CN" sz="1400">
              <a:ea typeface="ＭＳ Ｐゴシック" pitchFamily="34" charset="-128"/>
            </a:endParaRPr>
          </a:p>
        </p:txBody>
      </p:sp>
    </p:spTree>
    <p:custDataLst>
      <p:tags r:id="rId1"/>
    </p:custDataLst>
    <p:extLst>
      <p:ext uri="{BB962C8B-B14F-4D97-AF65-F5344CB8AC3E}">
        <p14:creationId xmlns:p14="http://schemas.microsoft.com/office/powerpoint/2010/main" val="3359122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slide(fromBottom)">
                                      <p:cBhvr>
                                        <p:cTn id="7" dur="500"/>
                                        <p:tgtEl>
                                          <p:spTgt spid="65540"/>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65545"/>
                                        </p:tgtEl>
                                        <p:attrNameLst>
                                          <p:attrName>style.visibility</p:attrName>
                                        </p:attrNameLst>
                                      </p:cBhvr>
                                      <p:to>
                                        <p:strVal val="visible"/>
                                      </p:to>
                                    </p:set>
                                    <p:animEffect transition="in" filter="slide(fromBottom)">
                                      <p:cBhvr>
                                        <p:cTn id="11" dur="500"/>
                                        <p:tgtEl>
                                          <p:spTgt spid="65545"/>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65541"/>
                                        </p:tgtEl>
                                        <p:attrNameLst>
                                          <p:attrName>style.visibility</p:attrName>
                                        </p:attrNameLst>
                                      </p:cBhvr>
                                      <p:to>
                                        <p:strVal val="visible"/>
                                      </p:to>
                                    </p:set>
                                    <p:animEffect transition="in" filter="slide(fromBottom)">
                                      <p:cBhvr>
                                        <p:cTn id="15" dur="500"/>
                                        <p:tgtEl>
                                          <p:spTgt spid="65541"/>
                                        </p:tgtEl>
                                      </p:cBhvr>
                                    </p:animEffect>
                                  </p:childTnLst>
                                </p:cTn>
                              </p:par>
                            </p:childTnLst>
                          </p:cTn>
                        </p:par>
                        <p:par>
                          <p:cTn id="16" fill="hold" nodeType="afterGroup">
                            <p:stCondLst>
                              <p:cond delay="1500"/>
                            </p:stCondLst>
                            <p:childTnLst>
                              <p:par>
                                <p:cTn id="17" presetID="12" presetClass="entr" presetSubtype="4" fill="hold" nodeType="afterEffect">
                                  <p:stCondLst>
                                    <p:cond delay="0"/>
                                  </p:stCondLst>
                                  <p:childTnLst>
                                    <p:set>
                                      <p:cBhvr>
                                        <p:cTn id="18" dur="1" fill="hold">
                                          <p:stCondLst>
                                            <p:cond delay="0"/>
                                          </p:stCondLst>
                                        </p:cTn>
                                        <p:tgtEl>
                                          <p:spTgt spid="65543"/>
                                        </p:tgtEl>
                                        <p:attrNameLst>
                                          <p:attrName>style.visibility</p:attrName>
                                        </p:attrNameLst>
                                      </p:cBhvr>
                                      <p:to>
                                        <p:strVal val="visible"/>
                                      </p:to>
                                    </p:set>
                                    <p:animEffect transition="in" filter="slide(fromBottom)">
                                      <p:cBhvr>
                                        <p:cTn id="19" dur="500"/>
                                        <p:tgtEl>
                                          <p:spTgt spid="65543"/>
                                        </p:tgtEl>
                                      </p:cBhvr>
                                    </p:animEffect>
                                  </p:childTnLst>
                                </p:cTn>
                              </p:par>
                            </p:childTnLst>
                          </p:cTn>
                        </p:par>
                        <p:par>
                          <p:cTn id="20" fill="hold" nodeType="afterGroup">
                            <p:stCondLst>
                              <p:cond delay="2000"/>
                            </p:stCondLst>
                            <p:childTnLst>
                              <p:par>
                                <p:cTn id="21" presetID="12" presetClass="entr" presetSubtype="4" fill="hold" nodeType="afterEffect">
                                  <p:stCondLst>
                                    <p:cond delay="0"/>
                                  </p:stCondLst>
                                  <p:childTnLst>
                                    <p:set>
                                      <p:cBhvr>
                                        <p:cTn id="22" dur="1" fill="hold">
                                          <p:stCondLst>
                                            <p:cond delay="0"/>
                                          </p:stCondLst>
                                        </p:cTn>
                                        <p:tgtEl>
                                          <p:spTgt spid="65544"/>
                                        </p:tgtEl>
                                        <p:attrNameLst>
                                          <p:attrName>style.visibility</p:attrName>
                                        </p:attrNameLst>
                                      </p:cBhvr>
                                      <p:to>
                                        <p:strVal val="visible"/>
                                      </p:to>
                                    </p:set>
                                    <p:animEffect transition="in" filter="slide(fromBottom)">
                                      <p:cBhvr>
                                        <p:cTn id="23" dur="500"/>
                                        <p:tgtEl>
                                          <p:spTgt spid="65544"/>
                                        </p:tgtEl>
                                      </p:cBhvr>
                                    </p:animEffect>
                                  </p:childTnLst>
                                </p:cTn>
                              </p:par>
                            </p:childTnLst>
                          </p:cTn>
                        </p:par>
                        <p:par>
                          <p:cTn id="24" fill="hold" nodeType="afterGroup">
                            <p:stCondLst>
                              <p:cond delay="2500"/>
                            </p:stCondLst>
                            <p:childTnLst>
                              <p:par>
                                <p:cTn id="25" presetID="12" presetClass="entr" presetSubtype="4" fill="hold" nodeType="afterEffect">
                                  <p:stCondLst>
                                    <p:cond delay="0"/>
                                  </p:stCondLst>
                                  <p:childTnLst>
                                    <p:set>
                                      <p:cBhvr>
                                        <p:cTn id="26" dur="1" fill="hold">
                                          <p:stCondLst>
                                            <p:cond delay="0"/>
                                          </p:stCondLst>
                                        </p:cTn>
                                        <p:tgtEl>
                                          <p:spTgt spid="65538"/>
                                        </p:tgtEl>
                                        <p:attrNameLst>
                                          <p:attrName>style.visibility</p:attrName>
                                        </p:attrNameLst>
                                      </p:cBhvr>
                                      <p:to>
                                        <p:strVal val="visible"/>
                                      </p:to>
                                    </p:set>
                                    <p:animEffect transition="in" filter="slide(fromBottom)">
                                      <p:cBhvr>
                                        <p:cTn id="27" dur="500"/>
                                        <p:tgtEl>
                                          <p:spTgt spid="6553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2088CFD9-1B63-4AA1-A2DD-9A0875CD1E5E}"/>
              </a:ext>
            </a:extLst>
          </p:cNvPr>
          <p:cNvPicPr>
            <a:picLocks noChangeAspect="1"/>
          </p:cNvPicPr>
          <p:nvPr/>
        </p:nvPicPr>
        <p:blipFill>
          <a:blip r:embed="rId3"/>
          <a:stretch>
            <a:fillRect/>
          </a:stretch>
        </p:blipFill>
        <p:spPr>
          <a:xfrm>
            <a:off x="457200" y="1776582"/>
            <a:ext cx="8419514" cy="4204891"/>
          </a:xfrm>
          <a:prstGeom prst="rect">
            <a:avLst/>
          </a:prstGeom>
        </p:spPr>
      </p:pic>
      <p:sp>
        <p:nvSpPr>
          <p:cNvPr id="2" name="Title 1"/>
          <p:cNvSpPr>
            <a:spLocks noGrp="1"/>
          </p:cNvSpPr>
          <p:nvPr>
            <p:ph type="title"/>
          </p:nvPr>
        </p:nvSpPr>
        <p:spPr>
          <a:xfrm>
            <a:off x="457200" y="786493"/>
            <a:ext cx="8229600" cy="979488"/>
          </a:xfrm>
        </p:spPr>
        <p:txBody>
          <a:bodyPr/>
          <a:lstStyle/>
          <a:p>
            <a:r>
              <a:rPr lang="zh-TW" altLang="en-US" b="1" dirty="0">
                <a:latin typeface="微軟正黑體" panose="020B0604030504040204" pitchFamily="34" charset="-120"/>
                <a:ea typeface="微軟正黑體" panose="020B0604030504040204" pitchFamily="34" charset="-120"/>
              </a:rPr>
              <a:t>新知快報</a:t>
            </a:r>
            <a:r>
              <a:rPr lang="en-US" altLang="zh-TW" dirty="0"/>
              <a:t>(</a:t>
            </a:r>
            <a:r>
              <a:rPr lang="en-US" altLang="zh-TW" b="1" dirty="0">
                <a:latin typeface="Arial Unicode MS" panose="020B0604020202020204" pitchFamily="34" charset="-120"/>
                <a:ea typeface="Arial Unicode MS" panose="020B0604020202020204" pitchFamily="34" charset="-120"/>
                <a:cs typeface="Arial Unicode MS" panose="020B0604020202020204" pitchFamily="34" charset="-120"/>
              </a:rPr>
              <a:t>Content Alert</a:t>
            </a:r>
            <a:r>
              <a:rPr lang="en-US" altLang="zh-TW" dirty="0"/>
              <a:t>)</a:t>
            </a:r>
            <a:endParaRPr lang="en-US" dirty="0"/>
          </a:p>
        </p:txBody>
      </p:sp>
      <p:grpSp>
        <p:nvGrpSpPr>
          <p:cNvPr id="6" name="Group 5"/>
          <p:cNvGrpSpPr/>
          <p:nvPr/>
        </p:nvGrpSpPr>
        <p:grpSpPr>
          <a:xfrm>
            <a:off x="-838200" y="266700"/>
            <a:ext cx="4116388" cy="333375"/>
            <a:chOff x="-838200" y="266700"/>
            <a:chExt cx="4116388" cy="333375"/>
          </a:xfrm>
        </p:grpSpPr>
        <p:sp>
          <p:nvSpPr>
            <p:cNvPr id="7" name="Parallelogram 6"/>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8" name="Rectangle 7"/>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grpSp>
        <p:nvGrpSpPr>
          <p:cNvPr id="10" name="Group 9"/>
          <p:cNvGrpSpPr/>
          <p:nvPr/>
        </p:nvGrpSpPr>
        <p:grpSpPr>
          <a:xfrm>
            <a:off x="5514535" y="978108"/>
            <a:ext cx="1368112" cy="1175513"/>
            <a:chOff x="4572000" y="1765981"/>
            <a:chExt cx="2234860" cy="1416462"/>
          </a:xfrm>
        </p:grpSpPr>
        <p:sp>
          <p:nvSpPr>
            <p:cNvPr id="12" name="Oval Callout 11"/>
            <p:cNvSpPr/>
            <p:nvPr/>
          </p:nvSpPr>
          <p:spPr>
            <a:xfrm>
              <a:off x="4572000" y="1765981"/>
              <a:ext cx="2234860" cy="1416462"/>
            </a:xfrm>
            <a:prstGeom prst="wedgeEllipseCallout">
              <a:avLst>
                <a:gd name="adj1" fmla="val 83882"/>
                <a:gd name="adj2" fmla="val 77820"/>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624" t="13977" r="8776" b="15524"/>
            <a:stretch/>
          </p:blipFill>
          <p:spPr>
            <a:xfrm>
              <a:off x="4787152" y="2151530"/>
              <a:ext cx="1828801" cy="636727"/>
            </a:xfrm>
            <a:prstGeom prst="rect">
              <a:avLst/>
            </a:prstGeom>
          </p:spPr>
        </p:pic>
      </p:grpSp>
      <p:pic>
        <p:nvPicPr>
          <p:cNvPr id="13" name="Picture 1">
            <a:extLst>
              <a:ext uri="{FF2B5EF4-FFF2-40B4-BE49-F238E27FC236}">
                <a16:creationId xmlns:a16="http://schemas.microsoft.com/office/drawing/2014/main" id="{17AD59BA-594B-44CE-AD21-0B2FB651CC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Tree>
    <p:extLst>
      <p:ext uri="{BB962C8B-B14F-4D97-AF65-F5344CB8AC3E}">
        <p14:creationId xmlns:p14="http://schemas.microsoft.com/office/powerpoint/2010/main" val="389625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75" y="266700"/>
            <a:ext cx="328612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838200" y="266700"/>
            <a:ext cx="4116388" cy="333375"/>
            <a:chOff x="-838200" y="266700"/>
            <a:chExt cx="4116388" cy="333375"/>
          </a:xfrm>
        </p:grpSpPr>
        <p:sp>
          <p:nvSpPr>
            <p:cNvPr id="13" name="Parallelogram 12"/>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4" name="Rectangle 13"/>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17" name="Title 1"/>
          <p:cNvSpPr>
            <a:spLocks noGrp="1"/>
          </p:cNvSpPr>
          <p:nvPr>
            <p:ph type="title"/>
          </p:nvPr>
        </p:nvSpPr>
        <p:spPr>
          <a:xfrm>
            <a:off x="457200" y="786493"/>
            <a:ext cx="3536576" cy="979488"/>
          </a:xfrm>
        </p:spPr>
        <p:txBody>
          <a:bodyPr>
            <a:normAutofit fontScale="90000"/>
          </a:bodyPr>
          <a:lstStyle/>
          <a:p>
            <a:r>
              <a:rPr lang="zh-TW" altLang="en-US" b="1" dirty="0">
                <a:latin typeface="微軟正黑體" panose="020B0604030504040204" pitchFamily="34" charset="-120"/>
                <a:ea typeface="微軟正黑體" panose="020B0604030504040204" pitchFamily="34" charset="-120"/>
              </a:rPr>
              <a:t>檢索條件通知</a:t>
            </a:r>
            <a:r>
              <a:rPr lang="en-US" altLang="zh-TW" dirty="0"/>
              <a:t>(</a:t>
            </a:r>
            <a:r>
              <a:rPr lang="en-US" altLang="zh-TW" b="1" dirty="0">
                <a:latin typeface="Arial Unicode MS" panose="020B0604020202020204" pitchFamily="34" charset="-120"/>
                <a:ea typeface="Arial Unicode MS" panose="020B0604020202020204" pitchFamily="34" charset="-120"/>
                <a:cs typeface="Arial Unicode MS" panose="020B0604020202020204" pitchFamily="34" charset="-120"/>
              </a:rPr>
              <a:t>Search Alerts</a:t>
            </a:r>
            <a:r>
              <a:rPr lang="en-US" altLang="zh-TW" dirty="0"/>
              <a:t>)</a:t>
            </a:r>
            <a:endParaRPr lang="en-US" dirty="0"/>
          </a:p>
        </p:txBody>
      </p:sp>
      <p:pic>
        <p:nvPicPr>
          <p:cNvPr id="10" name="Picture 1">
            <a:extLst>
              <a:ext uri="{FF2B5EF4-FFF2-40B4-BE49-F238E27FC236}">
                <a16:creationId xmlns:a16="http://schemas.microsoft.com/office/drawing/2014/main" id="{74BC617B-1FB4-451D-AE53-46FE9667D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
        <p:nvSpPr>
          <p:cNvPr id="15" name="Right Arrow 12"/>
          <p:cNvSpPr/>
          <p:nvPr/>
        </p:nvSpPr>
        <p:spPr>
          <a:xfrm rot="10800000" flipH="1">
            <a:off x="5557035" y="786493"/>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978330"/>
            <a:ext cx="8229600" cy="3926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333" y="1978330"/>
            <a:ext cx="8365332" cy="367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3432781" y="2428905"/>
            <a:ext cx="3382357" cy="70788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發送檢索條件下最新文章的通知至</a:t>
            </a:r>
            <a:r>
              <a:rPr lang="en-US" altLang="zh-TW" sz="2000" dirty="0">
                <a:latin typeface="微軟正黑體" panose="020B0604030504040204" pitchFamily="34" charset="-120"/>
                <a:ea typeface="微軟正黑體" panose="020B0604030504040204" pitchFamily="34" charset="-120"/>
              </a:rPr>
              <a:t>e-mail</a:t>
            </a: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1593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1263873"/>
            <a:ext cx="8900885" cy="4311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838200" y="266700"/>
            <a:ext cx="4116388" cy="333375"/>
            <a:chOff x="-838200" y="266700"/>
            <a:chExt cx="4116388" cy="333375"/>
          </a:xfrm>
        </p:grpSpPr>
        <p:sp>
          <p:nvSpPr>
            <p:cNvPr id="6" name="Parallelogram 5"/>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7" name="Rectangle 6"/>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12" name="矩形 9">
            <a:extLst>
              <a:ext uri="{FF2B5EF4-FFF2-40B4-BE49-F238E27FC236}">
                <a16:creationId xmlns:a16="http://schemas.microsoft.com/office/drawing/2014/main" id="{31082957-A381-4423-BE44-B2DA606944F7}"/>
              </a:ext>
            </a:extLst>
          </p:cNvPr>
          <p:cNvSpPr>
            <a:spLocks noChangeArrowheads="1"/>
          </p:cNvSpPr>
          <p:nvPr/>
        </p:nvSpPr>
        <p:spPr bwMode="auto">
          <a:xfrm>
            <a:off x="6619235" y="2510090"/>
            <a:ext cx="1556532" cy="52658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13" name="矩形 9">
            <a:extLst>
              <a:ext uri="{FF2B5EF4-FFF2-40B4-BE49-F238E27FC236}">
                <a16:creationId xmlns:a16="http://schemas.microsoft.com/office/drawing/2014/main" id="{4038271B-7281-494B-B27B-28E3D17D73B9}"/>
              </a:ext>
            </a:extLst>
          </p:cNvPr>
          <p:cNvSpPr>
            <a:spLocks noChangeArrowheads="1"/>
          </p:cNvSpPr>
          <p:nvPr/>
        </p:nvSpPr>
        <p:spPr bwMode="auto">
          <a:xfrm>
            <a:off x="6995884" y="2175960"/>
            <a:ext cx="1179883" cy="217244"/>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14" name="矩形 9">
            <a:extLst>
              <a:ext uri="{FF2B5EF4-FFF2-40B4-BE49-F238E27FC236}">
                <a16:creationId xmlns:a16="http://schemas.microsoft.com/office/drawing/2014/main" id="{4C3C274F-ED48-4227-9C73-F70ECC3A0551}"/>
              </a:ext>
            </a:extLst>
          </p:cNvPr>
          <p:cNvSpPr>
            <a:spLocks noChangeArrowheads="1"/>
          </p:cNvSpPr>
          <p:nvPr/>
        </p:nvSpPr>
        <p:spPr bwMode="auto">
          <a:xfrm>
            <a:off x="436240" y="2534907"/>
            <a:ext cx="4043758" cy="403784"/>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15" name="Text Box 14">
            <a:extLst>
              <a:ext uri="{FF2B5EF4-FFF2-40B4-BE49-F238E27FC236}">
                <a16:creationId xmlns:a16="http://schemas.microsoft.com/office/drawing/2014/main" id="{621F4B89-B004-4CE3-A020-F29422321B23}"/>
              </a:ext>
            </a:extLst>
          </p:cNvPr>
          <p:cNvSpPr>
            <a:spLocks noChangeArrowheads="1"/>
          </p:cNvSpPr>
          <p:nvPr/>
        </p:nvSpPr>
        <p:spPr bwMode="auto">
          <a:xfrm>
            <a:off x="4748854" y="2773384"/>
            <a:ext cx="1316244" cy="369332"/>
          </a:xfrm>
          <a:prstGeom prst="wedgeRectCallout">
            <a:avLst>
              <a:gd name="adj1" fmla="val -75123"/>
              <a:gd name="adj2" fmla="val 8755"/>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ea typeface="微軟正黑體" panose="020B0604030504040204" pitchFamily="34" charset="-120"/>
              </a:rPr>
              <a:t>檢索條件</a:t>
            </a:r>
            <a:endParaRPr lang="zh-TW" altLang="en-US" sz="1800" b="1" dirty="0">
              <a:solidFill>
                <a:schemeClr val="tx1"/>
              </a:solidFill>
              <a:ea typeface="微軟正黑體" panose="020B0604030504040204" pitchFamily="34" charset="-120"/>
            </a:endParaRPr>
          </a:p>
        </p:txBody>
      </p:sp>
      <p:sp>
        <p:nvSpPr>
          <p:cNvPr id="16" name="Text Box 14">
            <a:extLst>
              <a:ext uri="{FF2B5EF4-FFF2-40B4-BE49-F238E27FC236}">
                <a16:creationId xmlns:a16="http://schemas.microsoft.com/office/drawing/2014/main" id="{749530EA-939C-410E-8BBF-8C18BCA73AFD}"/>
              </a:ext>
            </a:extLst>
          </p:cNvPr>
          <p:cNvSpPr>
            <a:spLocks noChangeArrowheads="1"/>
          </p:cNvSpPr>
          <p:nvPr/>
        </p:nvSpPr>
        <p:spPr bwMode="auto">
          <a:xfrm>
            <a:off x="7970238" y="2652110"/>
            <a:ext cx="1173762" cy="646331"/>
          </a:xfrm>
          <a:prstGeom prst="wedgeRectCallout">
            <a:avLst>
              <a:gd name="adj1" fmla="val -48373"/>
              <a:gd name="adj2" fmla="val -77763"/>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ea typeface="微軟正黑體" panose="020B0604030504040204" pitchFamily="34" charset="-120"/>
              </a:rPr>
              <a:t>點選檢索條件通知</a:t>
            </a:r>
            <a:endParaRPr lang="zh-TW" altLang="en-US" sz="1800" b="1" dirty="0">
              <a:solidFill>
                <a:schemeClr val="tx1"/>
              </a:solidFill>
              <a:ea typeface="微軟正黑體" panose="020B0604030504040204" pitchFamily="34" charset="-120"/>
            </a:endParaRPr>
          </a:p>
        </p:txBody>
      </p:sp>
      <p:sp>
        <p:nvSpPr>
          <p:cNvPr id="17" name="Text Box 14">
            <a:extLst>
              <a:ext uri="{FF2B5EF4-FFF2-40B4-BE49-F238E27FC236}">
                <a16:creationId xmlns:a16="http://schemas.microsoft.com/office/drawing/2014/main" id="{9AEBBB1F-714B-47F2-8D0E-8660EC8DBB53}"/>
              </a:ext>
            </a:extLst>
          </p:cNvPr>
          <p:cNvSpPr>
            <a:spLocks noChangeArrowheads="1"/>
          </p:cNvSpPr>
          <p:nvPr/>
        </p:nvSpPr>
        <p:spPr bwMode="auto">
          <a:xfrm>
            <a:off x="4351411" y="3394221"/>
            <a:ext cx="2111130" cy="369332"/>
          </a:xfrm>
          <a:prstGeom prst="wedgeRectCallout">
            <a:avLst>
              <a:gd name="adj1" fmla="val 55268"/>
              <a:gd name="adj2" fmla="val -116941"/>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chemeClr val="tx1"/>
                </a:solidFill>
                <a:ea typeface="微軟正黑體" panose="020B0604030504040204" pitchFamily="34" charset="-120"/>
              </a:rPr>
              <a:t>設定檢索</a:t>
            </a:r>
            <a:r>
              <a:rPr lang="zh-TW" altLang="en-US" sz="1800" b="1" dirty="0">
                <a:ea typeface="微軟正黑體" panose="020B0604030504040204" pitchFamily="34" charset="-120"/>
              </a:rPr>
              <a:t>條件名稱</a:t>
            </a:r>
            <a:endParaRPr lang="zh-TW" altLang="en-US" sz="1800" b="1" dirty="0">
              <a:solidFill>
                <a:schemeClr val="tx1"/>
              </a:solidFill>
              <a:ea typeface="微軟正黑體" panose="020B0604030504040204" pitchFamily="34" charset="-120"/>
            </a:endParaRPr>
          </a:p>
        </p:txBody>
      </p:sp>
      <p:sp>
        <p:nvSpPr>
          <p:cNvPr id="18" name="矩形 9">
            <a:extLst>
              <a:ext uri="{FF2B5EF4-FFF2-40B4-BE49-F238E27FC236}">
                <a16:creationId xmlns:a16="http://schemas.microsoft.com/office/drawing/2014/main" id="{13C5D13E-9391-41DE-9DF7-918FE3CB8D1E}"/>
              </a:ext>
            </a:extLst>
          </p:cNvPr>
          <p:cNvSpPr>
            <a:spLocks noChangeArrowheads="1"/>
          </p:cNvSpPr>
          <p:nvPr/>
        </p:nvSpPr>
        <p:spPr bwMode="auto">
          <a:xfrm>
            <a:off x="7353531" y="3451029"/>
            <a:ext cx="582894" cy="312524"/>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pic>
        <p:nvPicPr>
          <p:cNvPr id="19" name="Picture 1">
            <a:extLst>
              <a:ext uri="{FF2B5EF4-FFF2-40B4-BE49-F238E27FC236}">
                <a16:creationId xmlns:a16="http://schemas.microsoft.com/office/drawing/2014/main" id="{1CB0ACBB-C93A-42E6-951E-48564B88F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
        <p:nvSpPr>
          <p:cNvPr id="20" name="Title 1"/>
          <p:cNvSpPr>
            <a:spLocks noGrp="1"/>
          </p:cNvSpPr>
          <p:nvPr>
            <p:ph type="title"/>
          </p:nvPr>
        </p:nvSpPr>
        <p:spPr>
          <a:xfrm>
            <a:off x="2882900" y="296749"/>
            <a:ext cx="3536576" cy="979488"/>
          </a:xfrm>
        </p:spPr>
        <p:txBody>
          <a:bodyPr>
            <a:normAutofit/>
          </a:bodyPr>
          <a:lstStyle/>
          <a:p>
            <a:r>
              <a:rPr lang="zh-TW" altLang="en-US" sz="2000" b="1" dirty="0">
                <a:latin typeface="微軟正黑體" panose="020B0604030504040204" pitchFamily="34" charset="-120"/>
                <a:ea typeface="微軟正黑體" panose="020B0604030504040204" pitchFamily="34" charset="-120"/>
              </a:rPr>
              <a:t>檢索條件通知</a:t>
            </a:r>
            <a:r>
              <a:rPr lang="en-US" altLang="zh-TW" sz="2000" dirty="0"/>
              <a:t>(</a:t>
            </a:r>
            <a:r>
              <a:rPr lang="en-US" altLang="zh-TW" sz="2000" b="1" dirty="0">
                <a:latin typeface="Arial Unicode MS" panose="020B0604020202020204" pitchFamily="34" charset="-120"/>
                <a:ea typeface="Arial Unicode MS" panose="020B0604020202020204" pitchFamily="34" charset="-120"/>
                <a:cs typeface="Arial Unicode MS" panose="020B0604020202020204" pitchFamily="34" charset="-120"/>
              </a:rPr>
              <a:t>Search Alerts</a:t>
            </a:r>
            <a:r>
              <a:rPr lang="en-US" altLang="zh-TW" sz="2000" dirty="0"/>
              <a:t>)</a:t>
            </a:r>
            <a:endParaRPr lang="en-US" sz="2000" dirty="0"/>
          </a:p>
        </p:txBody>
      </p:sp>
    </p:spTree>
    <p:extLst>
      <p:ext uri="{BB962C8B-B14F-4D97-AF65-F5344CB8AC3E}">
        <p14:creationId xmlns:p14="http://schemas.microsoft.com/office/powerpoint/2010/main" val="179915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1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900" y="603250"/>
            <a:ext cx="2291550" cy="1204912"/>
          </a:xfrm>
          <a:prstGeom prst="rect">
            <a:avLst/>
          </a:prstGeo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894" y="1195387"/>
            <a:ext cx="3095625" cy="714375"/>
          </a:xfrm>
          <a:prstGeom prst="rect">
            <a:avLst/>
          </a:prstGeom>
          <a:noFill/>
          <a:ln>
            <a:noFill/>
          </a:ln>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2456" y="266700"/>
            <a:ext cx="328612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146844" y="232724"/>
            <a:ext cx="3721100" cy="333375"/>
            <a:chOff x="-812802" y="661987"/>
            <a:chExt cx="3721100" cy="333375"/>
          </a:xfrm>
        </p:grpSpPr>
        <p:sp>
          <p:nvSpPr>
            <p:cNvPr id="13" name="Parallelogram 12"/>
            <p:cNvSpPr/>
            <p:nvPr/>
          </p:nvSpPr>
          <p:spPr>
            <a:xfrm>
              <a:off x="-812802" y="661987"/>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4" name="Rectangle 13"/>
            <p:cNvSpPr>
              <a:spLocks noChangeArrowheads="1"/>
            </p:cNvSpPr>
            <p:nvPr/>
          </p:nvSpPr>
          <p:spPr bwMode="auto">
            <a:xfrm>
              <a:off x="-286545" y="661987"/>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17" name="Title 1"/>
          <p:cNvSpPr>
            <a:spLocks noGrp="1"/>
          </p:cNvSpPr>
          <p:nvPr>
            <p:ph type="title"/>
          </p:nvPr>
        </p:nvSpPr>
        <p:spPr>
          <a:xfrm>
            <a:off x="0" y="603250"/>
            <a:ext cx="3278188" cy="979488"/>
          </a:xfrm>
        </p:spPr>
        <p:txBody>
          <a:bodyPr>
            <a:normAutofit fontScale="90000"/>
          </a:bodyPr>
          <a:lstStyle/>
          <a:p>
            <a:r>
              <a:rPr lang="en-US" dirty="0"/>
              <a:t>My </a:t>
            </a:r>
            <a:r>
              <a:rPr lang="en-US" dirty="0" err="1"/>
              <a:t>Xplore</a:t>
            </a:r>
            <a:r>
              <a:rPr lang="en-US" dirty="0"/>
              <a:t> APP</a:t>
            </a:r>
          </a:p>
        </p:txBody>
      </p:sp>
      <p:pic>
        <p:nvPicPr>
          <p:cNvPr id="10" name="Picture 1">
            <a:extLst>
              <a:ext uri="{FF2B5EF4-FFF2-40B4-BE49-F238E27FC236}">
                <a16:creationId xmlns:a16="http://schemas.microsoft.com/office/drawing/2014/main" id="{74BC617B-1FB4-451D-AE53-46FE9667D8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
        <p:nvSpPr>
          <p:cNvPr id="15" name="Right Arrow 12"/>
          <p:cNvSpPr/>
          <p:nvPr/>
        </p:nvSpPr>
        <p:spPr>
          <a:xfrm rot="10800000" flipH="1">
            <a:off x="5557034" y="1077062"/>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898" y="2163699"/>
            <a:ext cx="2110941" cy="36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469898" y="1992757"/>
            <a:ext cx="1587502" cy="369332"/>
          </a:xfrm>
          <a:prstGeom prst="rect">
            <a:avLst/>
          </a:prstGeom>
          <a:solidFill>
            <a:schemeClr val="bg1"/>
          </a:solidFill>
          <a:ln>
            <a:solidFill>
              <a:srgbClr val="FF0000"/>
            </a:solidFill>
          </a:ln>
        </p:spPr>
        <p:txBody>
          <a:bodyPr wrap="square" rtlCol="0">
            <a:spAutoFit/>
          </a:bodyPr>
          <a:lstStyle/>
          <a:p>
            <a:r>
              <a:rPr lang="zh-TW" altLang="en-US" b="1" dirty="0"/>
              <a:t>登入個人帳號</a:t>
            </a:r>
          </a:p>
        </p:txBody>
      </p:sp>
      <p:pic>
        <p:nvPicPr>
          <p:cNvPr id="614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6763" y="2177423"/>
            <a:ext cx="2111690" cy="3702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文字方塊 18"/>
          <p:cNvSpPr txBox="1"/>
          <p:nvPr/>
        </p:nvSpPr>
        <p:spPr>
          <a:xfrm>
            <a:off x="3752608" y="2896409"/>
            <a:ext cx="1105696" cy="369332"/>
          </a:xfrm>
          <a:prstGeom prst="rect">
            <a:avLst/>
          </a:prstGeom>
          <a:solidFill>
            <a:schemeClr val="bg1"/>
          </a:solidFill>
          <a:ln>
            <a:solidFill>
              <a:srgbClr val="FF0000"/>
            </a:solidFill>
          </a:ln>
        </p:spPr>
        <p:txBody>
          <a:bodyPr wrap="square" rtlCol="0">
            <a:spAutoFit/>
          </a:bodyPr>
          <a:lstStyle/>
          <a:p>
            <a:r>
              <a:rPr lang="zh-TW" altLang="en-US" b="1" dirty="0"/>
              <a:t>儲存項目</a:t>
            </a:r>
          </a:p>
        </p:txBody>
      </p:sp>
      <p:sp>
        <p:nvSpPr>
          <p:cNvPr id="20" name="文字方塊 19"/>
          <p:cNvSpPr txBox="1"/>
          <p:nvPr/>
        </p:nvSpPr>
        <p:spPr>
          <a:xfrm>
            <a:off x="3752609" y="2540236"/>
            <a:ext cx="1105695" cy="369332"/>
          </a:xfrm>
          <a:prstGeom prst="rect">
            <a:avLst/>
          </a:prstGeom>
          <a:solidFill>
            <a:schemeClr val="bg1"/>
          </a:solidFill>
          <a:ln>
            <a:solidFill>
              <a:srgbClr val="FF0000"/>
            </a:solidFill>
          </a:ln>
        </p:spPr>
        <p:txBody>
          <a:bodyPr wrap="square" rtlCol="0">
            <a:spAutoFit/>
          </a:bodyPr>
          <a:lstStyle/>
          <a:p>
            <a:r>
              <a:rPr lang="zh-TW" altLang="en-US" b="1" dirty="0"/>
              <a:t>我的通知</a:t>
            </a:r>
          </a:p>
        </p:txBody>
      </p:sp>
      <p:sp>
        <p:nvSpPr>
          <p:cNvPr id="23" name="文字方塊 22"/>
          <p:cNvSpPr txBox="1"/>
          <p:nvPr/>
        </p:nvSpPr>
        <p:spPr>
          <a:xfrm>
            <a:off x="7500937" y="3107173"/>
            <a:ext cx="1587502" cy="369332"/>
          </a:xfrm>
          <a:prstGeom prst="rect">
            <a:avLst/>
          </a:prstGeom>
          <a:solidFill>
            <a:schemeClr val="bg1"/>
          </a:solidFill>
          <a:ln>
            <a:solidFill>
              <a:srgbClr val="FF0000"/>
            </a:solidFill>
          </a:ln>
        </p:spPr>
        <p:txBody>
          <a:bodyPr wrap="square" rtlCol="0">
            <a:spAutoFit/>
          </a:bodyPr>
          <a:lstStyle/>
          <a:p>
            <a:r>
              <a:rPr lang="zh-TW" altLang="en-US" b="1" dirty="0"/>
              <a:t>新增關注主題</a:t>
            </a:r>
          </a:p>
        </p:txBody>
      </p:sp>
      <p:pic>
        <p:nvPicPr>
          <p:cNvPr id="614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23880" y="2050809"/>
            <a:ext cx="2643763" cy="3784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文字方塊 23"/>
          <p:cNvSpPr txBox="1"/>
          <p:nvPr/>
        </p:nvSpPr>
        <p:spPr>
          <a:xfrm>
            <a:off x="4472345" y="2163699"/>
            <a:ext cx="903070" cy="369332"/>
          </a:xfrm>
          <a:prstGeom prst="rect">
            <a:avLst/>
          </a:prstGeom>
          <a:solidFill>
            <a:schemeClr val="bg1"/>
          </a:solidFill>
          <a:ln>
            <a:solidFill>
              <a:srgbClr val="FF0000"/>
            </a:solidFill>
          </a:ln>
        </p:spPr>
        <p:txBody>
          <a:bodyPr wrap="square" rtlCol="0">
            <a:spAutoFit/>
          </a:bodyPr>
          <a:lstStyle/>
          <a:p>
            <a:r>
              <a:rPr lang="zh-TW" altLang="en-US" b="1" dirty="0"/>
              <a:t>功能列</a:t>
            </a:r>
          </a:p>
        </p:txBody>
      </p:sp>
      <p:sp>
        <p:nvSpPr>
          <p:cNvPr id="25" name="Right Arrow 12"/>
          <p:cNvSpPr/>
          <p:nvPr/>
        </p:nvSpPr>
        <p:spPr>
          <a:xfrm rot="20676902" flipH="1">
            <a:off x="7112564" y="3018403"/>
            <a:ext cx="416363"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167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19" grpId="0" animBg="1"/>
      <p:bldP spid="20" grpId="0" animBg="1"/>
      <p:bldP spid="23" grpId="0" animBg="1"/>
      <p:bldP spid="24" grpId="0" animBg="1"/>
      <p:bldP spid="2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half" idx="1"/>
          </p:nvPr>
        </p:nvSpPr>
        <p:spPr/>
        <p:txBody>
          <a:bodyPr/>
          <a:lstStyle/>
          <a:p>
            <a:endParaRPr lang="zh-TW" altLang="en-US" dirty="0"/>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19285"/>
            <a:ext cx="3055008" cy="5339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字方塊 6"/>
          <p:cNvSpPr txBox="1"/>
          <p:nvPr/>
        </p:nvSpPr>
        <p:spPr>
          <a:xfrm>
            <a:off x="3505865" y="816481"/>
            <a:ext cx="1587502" cy="369332"/>
          </a:xfrm>
          <a:prstGeom prst="rect">
            <a:avLst/>
          </a:prstGeom>
          <a:solidFill>
            <a:schemeClr val="bg1"/>
          </a:solidFill>
          <a:ln>
            <a:solidFill>
              <a:srgbClr val="FF0000"/>
            </a:solidFill>
          </a:ln>
        </p:spPr>
        <p:txBody>
          <a:bodyPr wrap="square" rtlCol="0">
            <a:spAutoFit/>
          </a:bodyPr>
          <a:lstStyle/>
          <a:p>
            <a:r>
              <a:rPr lang="zh-TW" altLang="en-US" b="1" dirty="0"/>
              <a:t>選擇排序方式</a:t>
            </a:r>
          </a:p>
        </p:txBody>
      </p:sp>
      <p:sp>
        <p:nvSpPr>
          <p:cNvPr id="8" name="矩形 7"/>
          <p:cNvSpPr/>
          <p:nvPr/>
        </p:nvSpPr>
        <p:spPr>
          <a:xfrm>
            <a:off x="3191671" y="789522"/>
            <a:ext cx="382584"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2908298" y="2167426"/>
            <a:ext cx="1587502" cy="646331"/>
          </a:xfrm>
          <a:prstGeom prst="rect">
            <a:avLst/>
          </a:prstGeom>
          <a:solidFill>
            <a:schemeClr val="bg1"/>
          </a:solidFill>
          <a:ln>
            <a:solidFill>
              <a:srgbClr val="FF0000"/>
            </a:solidFill>
          </a:ln>
        </p:spPr>
        <p:txBody>
          <a:bodyPr wrap="square" rtlCol="0">
            <a:spAutoFit/>
          </a:bodyPr>
          <a:lstStyle/>
          <a:p>
            <a:r>
              <a:rPr lang="zh-TW" altLang="en-US" b="1" dirty="0"/>
              <a:t>左滑刪除或儲存通知</a:t>
            </a:r>
          </a:p>
        </p:txBody>
      </p:sp>
      <p:sp>
        <p:nvSpPr>
          <p:cNvPr id="10" name="矩形 9"/>
          <p:cNvSpPr/>
          <p:nvPr/>
        </p:nvSpPr>
        <p:spPr>
          <a:xfrm>
            <a:off x="433087" y="2822097"/>
            <a:ext cx="2976195" cy="8790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3026698" y="3093281"/>
            <a:ext cx="1587502" cy="646331"/>
          </a:xfrm>
          <a:prstGeom prst="rect">
            <a:avLst/>
          </a:prstGeom>
          <a:solidFill>
            <a:schemeClr val="bg1"/>
          </a:solidFill>
          <a:ln>
            <a:solidFill>
              <a:srgbClr val="FF0000"/>
            </a:solidFill>
          </a:ln>
        </p:spPr>
        <p:txBody>
          <a:bodyPr wrap="square" rtlCol="0">
            <a:spAutoFit/>
          </a:bodyPr>
          <a:lstStyle/>
          <a:p>
            <a:r>
              <a:rPr lang="zh-TW" altLang="en-US" b="1" dirty="0"/>
              <a:t>點選標題查看內文</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3367" y="678983"/>
            <a:ext cx="3559501" cy="547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a:xfrm>
            <a:off x="7826037" y="719285"/>
            <a:ext cx="382584"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矩形 13"/>
          <p:cNvSpPr/>
          <p:nvPr/>
        </p:nvSpPr>
        <p:spPr>
          <a:xfrm>
            <a:off x="8287375" y="794811"/>
            <a:ext cx="382584"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p:cNvSpPr txBox="1"/>
          <p:nvPr/>
        </p:nvSpPr>
        <p:spPr>
          <a:xfrm>
            <a:off x="7416250" y="258704"/>
            <a:ext cx="1587502" cy="369332"/>
          </a:xfrm>
          <a:prstGeom prst="rect">
            <a:avLst/>
          </a:prstGeom>
          <a:solidFill>
            <a:schemeClr val="bg1"/>
          </a:solidFill>
          <a:ln>
            <a:solidFill>
              <a:srgbClr val="FF0000"/>
            </a:solidFill>
          </a:ln>
        </p:spPr>
        <p:txBody>
          <a:bodyPr wrap="square" rtlCol="0">
            <a:spAutoFit/>
          </a:bodyPr>
          <a:lstStyle/>
          <a:p>
            <a:r>
              <a:rPr lang="zh-TW" altLang="en-US" b="1" dirty="0"/>
              <a:t>加到我的儲存</a:t>
            </a:r>
          </a:p>
        </p:txBody>
      </p:sp>
      <p:sp>
        <p:nvSpPr>
          <p:cNvPr id="18" name="文字方塊 17"/>
          <p:cNvSpPr txBox="1"/>
          <p:nvPr/>
        </p:nvSpPr>
        <p:spPr>
          <a:xfrm>
            <a:off x="8210001" y="1230868"/>
            <a:ext cx="793751" cy="369332"/>
          </a:xfrm>
          <a:prstGeom prst="rect">
            <a:avLst/>
          </a:prstGeom>
          <a:solidFill>
            <a:schemeClr val="bg1"/>
          </a:solidFill>
          <a:ln>
            <a:solidFill>
              <a:srgbClr val="FF0000"/>
            </a:solidFill>
          </a:ln>
        </p:spPr>
        <p:txBody>
          <a:bodyPr wrap="square" rtlCol="0">
            <a:spAutoFit/>
          </a:bodyPr>
          <a:lstStyle/>
          <a:p>
            <a:r>
              <a:rPr lang="zh-TW" altLang="en-US" b="1" dirty="0"/>
              <a:t>分享</a:t>
            </a:r>
          </a:p>
        </p:txBody>
      </p:sp>
      <p:sp>
        <p:nvSpPr>
          <p:cNvPr id="19" name="矩形 18"/>
          <p:cNvSpPr/>
          <p:nvPr/>
        </p:nvSpPr>
        <p:spPr>
          <a:xfrm>
            <a:off x="5044618" y="5513605"/>
            <a:ext cx="3272502" cy="6499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p:cNvSpPr txBox="1"/>
          <p:nvPr/>
        </p:nvSpPr>
        <p:spPr>
          <a:xfrm>
            <a:off x="7460032" y="4920198"/>
            <a:ext cx="1587502" cy="646331"/>
          </a:xfrm>
          <a:prstGeom prst="rect">
            <a:avLst/>
          </a:prstGeom>
          <a:solidFill>
            <a:schemeClr val="bg1"/>
          </a:solidFill>
          <a:ln>
            <a:solidFill>
              <a:srgbClr val="FF0000"/>
            </a:solidFill>
          </a:ln>
        </p:spPr>
        <p:txBody>
          <a:bodyPr wrap="square" rtlCol="0">
            <a:spAutoFit/>
          </a:bodyPr>
          <a:lstStyle/>
          <a:p>
            <a:r>
              <a:rPr lang="zh-TW" altLang="en-US" b="1" dirty="0"/>
              <a:t>至瀏覽器詳看全文</a:t>
            </a:r>
          </a:p>
        </p:txBody>
      </p:sp>
      <p:sp>
        <p:nvSpPr>
          <p:cNvPr id="12" name="向右箭號 11"/>
          <p:cNvSpPr/>
          <p:nvPr/>
        </p:nvSpPr>
        <p:spPr>
          <a:xfrm rot="10800000">
            <a:off x="1397000" y="1943100"/>
            <a:ext cx="1016000" cy="33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Group 11"/>
          <p:cNvGrpSpPr/>
          <p:nvPr/>
        </p:nvGrpSpPr>
        <p:grpSpPr>
          <a:xfrm>
            <a:off x="-838200" y="266700"/>
            <a:ext cx="4116388" cy="333375"/>
            <a:chOff x="-838200" y="266700"/>
            <a:chExt cx="4116388" cy="333375"/>
          </a:xfrm>
        </p:grpSpPr>
        <p:sp>
          <p:nvSpPr>
            <p:cNvPr id="21" name="Parallelogram 12"/>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22" name="Rectangle 13"/>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pic>
        <p:nvPicPr>
          <p:cNvPr id="23"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Tree>
    <p:extLst>
      <p:ext uri="{BB962C8B-B14F-4D97-AF65-F5344CB8AC3E}">
        <p14:creationId xmlns:p14="http://schemas.microsoft.com/office/powerpoint/2010/main" val="183581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17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18" grpId="0" animBg="1"/>
      <p:bldP spid="19" grpId="0" animBg="1"/>
      <p:bldP spid="20"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3DD97BEB-BAEF-0344-9D5C-EC73E478698A}" type="slidenum">
              <a:rPr lang="en-US" smtClean="0"/>
              <a:pPr/>
              <a:t>65</a:t>
            </a:fld>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87" y="1943099"/>
            <a:ext cx="7975663" cy="3548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2456" y="266700"/>
            <a:ext cx="328612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12"/>
          <p:cNvSpPr/>
          <p:nvPr/>
        </p:nvSpPr>
        <p:spPr>
          <a:xfrm rot="10800000" flipH="1">
            <a:off x="5557034" y="1077062"/>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圖片 5"/>
          <p:cNvPicPr>
            <a:picLocks noChangeAspect="1"/>
          </p:cNvPicPr>
          <p:nvPr/>
        </p:nvPicPr>
        <p:blipFill rotWithShape="1">
          <a:blip r:embed="rId5">
            <a:extLst>
              <a:ext uri="{28A0092B-C50C-407E-A947-70E740481C1C}">
                <a14:useLocalDpi xmlns:a14="http://schemas.microsoft.com/office/drawing/2010/main" val="0"/>
              </a:ext>
            </a:extLst>
          </a:blip>
          <a:srcRect t="5371"/>
          <a:stretch/>
        </p:blipFill>
        <p:spPr>
          <a:xfrm>
            <a:off x="5017265" y="1987550"/>
            <a:ext cx="2595616" cy="4368800"/>
          </a:xfrm>
          <a:prstGeom prst="rect">
            <a:avLst/>
          </a:prstGeom>
        </p:spPr>
      </p:pic>
      <p:sp>
        <p:nvSpPr>
          <p:cNvPr id="10" name="Right Arrow 12"/>
          <p:cNvSpPr/>
          <p:nvPr/>
        </p:nvSpPr>
        <p:spPr>
          <a:xfrm rot="10800000" flipH="1">
            <a:off x="4415586" y="3247855"/>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368987" y="376661"/>
            <a:ext cx="3278188" cy="979488"/>
          </a:xfrm>
        </p:spPr>
        <p:txBody>
          <a:bodyPr>
            <a:normAutofit fontScale="90000"/>
          </a:bodyPr>
          <a:lstStyle/>
          <a:p>
            <a:r>
              <a:rPr lang="en-US" dirty="0"/>
              <a:t>My </a:t>
            </a:r>
            <a:r>
              <a:rPr lang="en-US" dirty="0" err="1"/>
              <a:t>Xplore</a:t>
            </a:r>
            <a:r>
              <a:rPr lang="en-US" dirty="0"/>
              <a:t> APP</a:t>
            </a:r>
          </a:p>
        </p:txBody>
      </p:sp>
      <p:sp>
        <p:nvSpPr>
          <p:cNvPr id="13" name="文字方塊 12"/>
          <p:cNvSpPr txBox="1"/>
          <p:nvPr/>
        </p:nvSpPr>
        <p:spPr>
          <a:xfrm>
            <a:off x="2754487" y="3096201"/>
            <a:ext cx="1602331" cy="646331"/>
          </a:xfrm>
          <a:prstGeom prst="rect">
            <a:avLst/>
          </a:prstGeom>
          <a:solidFill>
            <a:schemeClr val="bg1"/>
          </a:solidFill>
          <a:ln>
            <a:solidFill>
              <a:srgbClr val="FF0000"/>
            </a:solidFill>
          </a:ln>
        </p:spPr>
        <p:txBody>
          <a:bodyPr wrap="square" rtlCol="0">
            <a:spAutoFit/>
          </a:bodyPr>
          <a:lstStyle/>
          <a:p>
            <a:r>
              <a:rPr lang="zh-TW" altLang="en-US" b="1" dirty="0"/>
              <a:t>瀏覽器與</a:t>
            </a:r>
            <a:r>
              <a:rPr lang="en-US" altLang="zh-TW" b="1" dirty="0"/>
              <a:t>app</a:t>
            </a:r>
            <a:r>
              <a:rPr lang="zh-TW" altLang="en-US" b="1" dirty="0"/>
              <a:t>同步儲存</a:t>
            </a:r>
          </a:p>
        </p:txBody>
      </p:sp>
      <p:sp>
        <p:nvSpPr>
          <p:cNvPr id="9" name="矩形 8"/>
          <p:cNvSpPr/>
          <p:nvPr/>
        </p:nvSpPr>
        <p:spPr>
          <a:xfrm>
            <a:off x="5017265" y="2387600"/>
            <a:ext cx="2595616" cy="612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368987" y="3964384"/>
            <a:ext cx="4654429" cy="4151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 name="Group 11"/>
          <p:cNvGrpSpPr/>
          <p:nvPr/>
        </p:nvGrpSpPr>
        <p:grpSpPr>
          <a:xfrm>
            <a:off x="-838200" y="266700"/>
            <a:ext cx="4116388" cy="333375"/>
            <a:chOff x="-838200" y="266700"/>
            <a:chExt cx="4116388" cy="333375"/>
          </a:xfrm>
        </p:grpSpPr>
        <p:sp>
          <p:nvSpPr>
            <p:cNvPr id="16" name="Parallelogram 12"/>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7" name="Rectangle 13"/>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pic>
        <p:nvPicPr>
          <p:cNvPr id="18"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Tree>
    <p:extLst>
      <p:ext uri="{BB962C8B-B14F-4D97-AF65-F5344CB8AC3E}">
        <p14:creationId xmlns:p14="http://schemas.microsoft.com/office/powerpoint/2010/main" val="207385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9" grpId="0" animBg="1"/>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0" y="159681"/>
            <a:ext cx="328612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838200" y="266700"/>
            <a:ext cx="4116388" cy="333375"/>
            <a:chOff x="-838200" y="266700"/>
            <a:chExt cx="4116388" cy="333375"/>
          </a:xfrm>
        </p:grpSpPr>
        <p:sp>
          <p:nvSpPr>
            <p:cNvPr id="13" name="Parallelogram 12"/>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4" name="Rectangle 13"/>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9" name="Title 1"/>
          <p:cNvSpPr>
            <a:spLocks noGrp="1"/>
          </p:cNvSpPr>
          <p:nvPr>
            <p:ph type="title"/>
          </p:nvPr>
        </p:nvSpPr>
        <p:spPr>
          <a:xfrm>
            <a:off x="177800" y="611868"/>
            <a:ext cx="5678588" cy="979488"/>
          </a:xfrm>
        </p:spPr>
        <p:txBody>
          <a:bodyPr>
            <a:normAutofit/>
          </a:bodyPr>
          <a:lstStyle/>
          <a:p>
            <a:r>
              <a:rPr lang="zh-TW" altLang="en-US" b="1" dirty="0">
                <a:latin typeface="微軟正黑體" panose="020B0604030504040204" pitchFamily="34" charset="-120"/>
                <a:ea typeface="微軟正黑體" panose="020B0604030504040204" pitchFamily="34" charset="-120"/>
              </a:rPr>
              <a:t>檢索偏好</a:t>
            </a:r>
            <a:r>
              <a:rPr lang="en-US" altLang="zh-TW" dirty="0"/>
              <a:t>(</a:t>
            </a:r>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Preference</a:t>
            </a:r>
            <a:r>
              <a:rPr lang="en-US" altLang="zh-TW" dirty="0"/>
              <a:t>)</a:t>
            </a:r>
            <a:endParaRPr lang="en-US" dirty="0"/>
          </a:p>
        </p:txBody>
      </p:sp>
      <p:pic>
        <p:nvPicPr>
          <p:cNvPr id="5" name="圖片 4">
            <a:extLst>
              <a:ext uri="{FF2B5EF4-FFF2-40B4-BE49-F238E27FC236}">
                <a16:creationId xmlns:a16="http://schemas.microsoft.com/office/drawing/2014/main" id="{6DFA8C5F-43A6-4C8F-B30E-3C0BA77F8E08}"/>
              </a:ext>
            </a:extLst>
          </p:cNvPr>
          <p:cNvPicPr>
            <a:picLocks noChangeAspect="1"/>
          </p:cNvPicPr>
          <p:nvPr/>
        </p:nvPicPr>
        <p:blipFill>
          <a:blip r:embed="rId4"/>
          <a:stretch>
            <a:fillRect/>
          </a:stretch>
        </p:blipFill>
        <p:spPr>
          <a:xfrm>
            <a:off x="604911" y="1773858"/>
            <a:ext cx="8243667" cy="4233048"/>
          </a:xfrm>
          <a:prstGeom prst="rect">
            <a:avLst/>
          </a:prstGeom>
        </p:spPr>
      </p:pic>
      <p:pic>
        <p:nvPicPr>
          <p:cNvPr id="10" name="Picture 1">
            <a:extLst>
              <a:ext uri="{FF2B5EF4-FFF2-40B4-BE49-F238E27FC236}">
                <a16:creationId xmlns:a16="http://schemas.microsoft.com/office/drawing/2014/main" id="{62B8AF48-D3A1-4A17-84B2-FDDB294BB5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
        <p:nvSpPr>
          <p:cNvPr id="16" name="Right Arrow 15"/>
          <p:cNvSpPr/>
          <p:nvPr/>
        </p:nvSpPr>
        <p:spPr>
          <a:xfrm rot="10800000" flipH="1">
            <a:off x="5534109" y="1279182"/>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835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75" y="266700"/>
            <a:ext cx="328612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838200" y="266700"/>
            <a:ext cx="4116388" cy="333375"/>
            <a:chOff x="-838200" y="266700"/>
            <a:chExt cx="4116388" cy="333375"/>
          </a:xfrm>
        </p:grpSpPr>
        <p:sp>
          <p:nvSpPr>
            <p:cNvPr id="13" name="Parallelogram 12"/>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4" name="Rectangle 13"/>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16" name="Right Arrow 15"/>
          <p:cNvSpPr/>
          <p:nvPr/>
        </p:nvSpPr>
        <p:spPr>
          <a:xfrm rot="10800000" flipH="1">
            <a:off x="5534647" y="1971251"/>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457199" y="786493"/>
            <a:ext cx="5606291" cy="979488"/>
          </a:xfrm>
        </p:spPr>
        <p:txBody>
          <a:bodyPr>
            <a:normAutofit fontScale="90000"/>
          </a:bodyPr>
          <a:lstStyle/>
          <a:p>
            <a:r>
              <a:rPr lang="zh-TW" altLang="en-US" b="1" dirty="0">
                <a:latin typeface="微軟正黑體" panose="020B0604030504040204" pitchFamily="34" charset="-120"/>
                <a:ea typeface="微軟正黑體" panose="020B0604030504040204" pitchFamily="34" charset="-120"/>
              </a:rPr>
              <a:t>檢索紀錄 </a:t>
            </a:r>
            <a:r>
              <a:rPr lang="en-US" altLang="zh-TW" dirty="0"/>
              <a:t/>
            </a:r>
            <a:br>
              <a:rPr lang="en-US" altLang="zh-TW" dirty="0"/>
            </a:br>
            <a:r>
              <a:rPr lang="en-US" altLang="zh-TW" dirty="0"/>
              <a:t>(</a:t>
            </a:r>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Search History</a:t>
            </a:r>
            <a:r>
              <a:rPr lang="en-US" altLang="zh-TW" dirty="0"/>
              <a:t>)</a:t>
            </a:r>
            <a:endParaRPr lang="en-US" dirty="0"/>
          </a:p>
        </p:txBody>
      </p:sp>
      <p:pic>
        <p:nvPicPr>
          <p:cNvPr id="5" name="圖片 4">
            <a:extLst>
              <a:ext uri="{FF2B5EF4-FFF2-40B4-BE49-F238E27FC236}">
                <a16:creationId xmlns:a16="http://schemas.microsoft.com/office/drawing/2014/main" id="{121B6BD9-984F-4D8A-A7C4-B675D7F08458}"/>
              </a:ext>
            </a:extLst>
          </p:cNvPr>
          <p:cNvPicPr>
            <a:picLocks noChangeAspect="1"/>
          </p:cNvPicPr>
          <p:nvPr/>
        </p:nvPicPr>
        <p:blipFill>
          <a:blip r:embed="rId4"/>
          <a:stretch>
            <a:fillRect/>
          </a:stretch>
        </p:blipFill>
        <p:spPr>
          <a:xfrm>
            <a:off x="457199" y="2218588"/>
            <a:ext cx="8229600" cy="3614879"/>
          </a:xfrm>
          <a:prstGeom prst="rect">
            <a:avLst/>
          </a:prstGeom>
        </p:spPr>
      </p:pic>
      <p:pic>
        <p:nvPicPr>
          <p:cNvPr id="10" name="Picture 1">
            <a:extLst>
              <a:ext uri="{FF2B5EF4-FFF2-40B4-BE49-F238E27FC236}">
                <a16:creationId xmlns:a16="http://schemas.microsoft.com/office/drawing/2014/main" id="{1AC4B2C7-081B-47BC-9DD8-8C08F3F0C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Tree>
    <p:extLst>
      <p:ext uri="{BB962C8B-B14F-4D97-AF65-F5344CB8AC3E}">
        <p14:creationId xmlns:p14="http://schemas.microsoft.com/office/powerpoint/2010/main" val="387852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4800" y="564198"/>
            <a:ext cx="8229600" cy="1143000"/>
          </a:xfrm>
        </p:spPr>
        <p:txBody>
          <a:bodyPr/>
          <a:lstStyle/>
          <a:p>
            <a:r>
              <a:rPr lang="en-US" altLang="zh-TW" dirty="0"/>
              <a:t>TAKEAWAY</a:t>
            </a:r>
            <a:endParaRPr lang="zh-TW" altLang="en-US" dirty="0"/>
          </a:p>
        </p:txBody>
      </p:sp>
      <p:sp>
        <p:nvSpPr>
          <p:cNvPr id="3" name="內容版面配置區 2"/>
          <p:cNvSpPr>
            <a:spLocks noGrp="1"/>
          </p:cNvSpPr>
          <p:nvPr>
            <p:ph sz="half" idx="1"/>
          </p:nvPr>
        </p:nvSpPr>
        <p:spPr>
          <a:xfrm>
            <a:off x="1310639" y="2157986"/>
            <a:ext cx="6779525" cy="3728464"/>
          </a:xfrm>
        </p:spPr>
        <p:txBody>
          <a:bodyPr/>
          <a:lstStyle/>
          <a:p>
            <a:pPr marL="342900" lvl="1">
              <a:spcBef>
                <a:spcPts val="2000"/>
              </a:spcBef>
              <a:buSzTx/>
              <a:buBlip>
                <a:blip r:embed="rId3"/>
              </a:buBlip>
            </a:pPr>
            <a:r>
              <a:rPr lang="zh-TW" altLang="en-US" sz="2200" dirty="0">
                <a:latin typeface="微軟正黑體" panose="020B0604030504040204" pitchFamily="34" charset="-120"/>
                <a:ea typeface="微軟正黑體" panose="020B0604030504040204" pitchFamily="34" charset="-120"/>
                <a:cs typeface="Arial Unicode MS" panose="020B0604020202020204" pitchFamily="34" charset="-120"/>
              </a:rPr>
              <a:t>使用</a:t>
            </a:r>
            <a:r>
              <a:rPr lang="en-US" altLang="zh-TW" sz="2200" dirty="0">
                <a:latin typeface="Arial Unicode MS" panose="020B0604020202020204" pitchFamily="34" charset="-120"/>
                <a:ea typeface="Arial Unicode MS" panose="020B0604020202020204" pitchFamily="34" charset="-120"/>
                <a:cs typeface="Arial Unicode MS" panose="020B0604020202020204" pitchFamily="34" charset="-120"/>
              </a:rPr>
              <a:t>IEEE </a:t>
            </a:r>
            <a:r>
              <a:rPr lang="en-US" altLang="zh-TW" sz="2200" dirty="0" err="1">
                <a:latin typeface="Arial Unicode MS" panose="020B0604020202020204" pitchFamily="34" charset="-120"/>
                <a:ea typeface="Arial Unicode MS" panose="020B0604020202020204" pitchFamily="34" charset="-120"/>
                <a:cs typeface="Arial Unicode MS" panose="020B0604020202020204" pitchFamily="34" charset="-120"/>
              </a:rPr>
              <a:t>Xplore</a:t>
            </a:r>
            <a:r>
              <a:rPr lang="en-US" altLang="zh-TW" sz="2200" baseline="30000" dirty="0">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2200" dirty="0">
                <a:latin typeface="Arial Unicode MS" panose="020B0604020202020204" pitchFamily="34" charset="-120"/>
                <a:ea typeface="Arial Unicode MS" panose="020B0604020202020204" pitchFamily="34" charset="-120"/>
                <a:cs typeface="Arial Unicode MS" panose="020B0604020202020204" pitchFamily="34" charset="-120"/>
              </a:rPr>
              <a:t> </a:t>
            </a:r>
            <a:r>
              <a:rPr lang="en-US" altLang="zh-TW" sz="2200" dirty="0">
                <a:latin typeface="Arial Unicode MS" panose="020B0604020202020204" pitchFamily="34" charset="-120"/>
                <a:ea typeface="Arial Unicode MS" panose="020B0604020202020204" pitchFamily="34" charset="-120"/>
                <a:cs typeface="Arial Unicode MS" panose="020B0604020202020204" pitchFamily="34" charset="-120"/>
              </a:rPr>
              <a:t>Digital library</a:t>
            </a:r>
            <a:r>
              <a:rPr lang="zh-TW" altLang="en-US" sz="2200" dirty="0">
                <a:latin typeface="Arial Unicode MS" panose="020B0604020202020204" pitchFamily="34" charset="-120"/>
                <a:ea typeface="Arial Unicode MS" panose="020B0604020202020204" pitchFamily="34" charset="-120"/>
                <a:cs typeface="Arial Unicode MS" panose="020B0604020202020204" pitchFamily="34" charset="-120"/>
              </a:rPr>
              <a:t> </a:t>
            </a:r>
            <a:r>
              <a:rPr lang="zh-TW" altLang="en-US" sz="2200" dirty="0">
                <a:latin typeface="微軟正黑體" panose="020B0604030504040204" pitchFamily="34" charset="-120"/>
                <a:ea typeface="微軟正黑體" panose="020B0604030504040204" pitchFamily="34" charset="-120"/>
                <a:cs typeface="Arial Unicode MS" panose="020B0604020202020204" pitchFamily="34" charset="-120"/>
              </a:rPr>
              <a:t>文獻</a:t>
            </a:r>
            <a:endParaRPr lang="en-US" altLang="zh-TW" sz="2200" dirty="0">
              <a:latin typeface="微軟正黑體" panose="020B0604030504040204" pitchFamily="34" charset="-120"/>
              <a:ea typeface="微軟正黑體" panose="020B0604030504040204" pitchFamily="34" charset="-120"/>
              <a:cs typeface="Arial Unicode MS" panose="020B0604020202020204" pitchFamily="34" charset="-120"/>
            </a:endParaRPr>
          </a:p>
          <a:p>
            <a:pPr marL="0" lvl="1" indent="0">
              <a:spcBef>
                <a:spcPts val="2000"/>
              </a:spcBef>
              <a:buSzTx/>
              <a:buNone/>
            </a:pPr>
            <a:r>
              <a:rPr lang="zh-TW" altLang="en-US" sz="2200" dirty="0">
                <a:latin typeface="微軟正黑體" panose="020B0604030504040204" pitchFamily="34" charset="-120"/>
                <a:ea typeface="微軟正黑體" panose="020B0604030504040204" pitchFamily="34" charset="-120"/>
                <a:cs typeface="Arial Unicode MS" panose="020B0604020202020204" pitchFamily="34" charset="-120"/>
              </a:rPr>
              <a:t>      </a:t>
            </a:r>
            <a:r>
              <a:rPr lang="en-US" altLang="zh-TW" sz="2200" dirty="0">
                <a:latin typeface="微軟正黑體" panose="020B0604030504040204" pitchFamily="34" charset="-120"/>
                <a:ea typeface="微軟正黑體" panose="020B0604030504040204" pitchFamily="34" charset="-120"/>
                <a:cs typeface="Arial Unicode MS" panose="020B0604020202020204" pitchFamily="34" charset="-120"/>
              </a:rPr>
              <a:t>-</a:t>
            </a:r>
            <a:r>
              <a:rPr lang="zh-TW" altLang="en-US" sz="2200" dirty="0">
                <a:latin typeface="微軟正黑體" panose="020B0604030504040204" pitchFamily="34" charset="-120"/>
                <a:ea typeface="微軟正黑體" panose="020B0604030504040204" pitchFamily="34" charset="-120"/>
                <a:cs typeface="Arial Unicode MS" panose="020B0604020202020204" pitchFamily="34" charset="-120"/>
              </a:rPr>
              <a:t>提升研究學習與國際俱進</a:t>
            </a:r>
            <a:endParaRPr lang="en-US" altLang="zh-TW" sz="2200" dirty="0">
              <a:latin typeface="微軟正黑體" panose="020B0604030504040204" pitchFamily="34" charset="-120"/>
              <a:ea typeface="微軟正黑體" panose="020B0604030504040204" pitchFamily="34" charset="-120"/>
              <a:cs typeface="Arial Unicode MS" panose="020B0604020202020204" pitchFamily="34" charset="-120"/>
            </a:endParaRPr>
          </a:p>
          <a:p>
            <a:pPr marL="342900" lvl="1">
              <a:spcBef>
                <a:spcPts val="2000"/>
              </a:spcBef>
              <a:buSzTx/>
              <a:buBlip>
                <a:blip r:embed="rId3"/>
              </a:buBlip>
            </a:pPr>
            <a:r>
              <a:rPr lang="zh-TW" altLang="en-US" sz="2200" dirty="0">
                <a:latin typeface="微軟正黑體" panose="020B0604030504040204" pitchFamily="34" charset="-120"/>
                <a:ea typeface="微軟正黑體" panose="020B0604030504040204" pitchFamily="34" charset="-120"/>
                <a:cs typeface="Arial Unicode MS" panose="020B0604020202020204" pitchFamily="34" charset="-120"/>
              </a:rPr>
              <a:t>熟悉平台收錄內容 獲取更完整多元文獻訊息 </a:t>
            </a:r>
            <a:endParaRPr lang="en-US" altLang="zh-TW" sz="2200" dirty="0">
              <a:latin typeface="微軟正黑體" panose="020B0604030504040204" pitchFamily="34" charset="-120"/>
              <a:ea typeface="微軟正黑體" panose="020B0604030504040204" pitchFamily="34" charset="-120"/>
              <a:cs typeface="Arial Unicode MS" panose="020B0604020202020204" pitchFamily="34" charset="-120"/>
            </a:endParaRPr>
          </a:p>
          <a:p>
            <a:pPr marL="342900" lvl="1">
              <a:spcBef>
                <a:spcPts val="2000"/>
              </a:spcBef>
              <a:buSzTx/>
              <a:buBlip>
                <a:blip r:embed="rId3"/>
              </a:buBlip>
            </a:pPr>
            <a:r>
              <a:rPr lang="zh-TW" altLang="en-US" sz="2200" dirty="0">
                <a:latin typeface="微軟正黑體" panose="020B0604030504040204" pitchFamily="34" charset="-120"/>
                <a:ea typeface="微軟正黑體" panose="020B0604030504040204" pitchFamily="34" charset="-120"/>
                <a:cs typeface="Arial Unicode MS" panose="020B0604020202020204" pitchFamily="34" charset="-120"/>
              </a:rPr>
              <a:t>運用瀏覽、檢索、個人化設定功能提升工作效率</a:t>
            </a:r>
            <a:endParaRPr lang="en-US" altLang="zh-TW" sz="2200" dirty="0">
              <a:latin typeface="微軟正黑體" panose="020B0604030504040204" pitchFamily="34" charset="-120"/>
              <a:ea typeface="微軟正黑體" panose="020B0604030504040204" pitchFamily="34" charset="-120"/>
              <a:cs typeface="Arial Unicode MS" panose="020B0604020202020204" pitchFamily="34" charset="-120"/>
            </a:endParaRPr>
          </a:p>
          <a:p>
            <a:endParaRPr lang="zh-TW" altLang="en-US" dirty="0"/>
          </a:p>
        </p:txBody>
      </p:sp>
      <p:pic>
        <p:nvPicPr>
          <p:cNvPr id="4" name="Picture 1">
            <a:extLst>
              <a:ext uri="{FF2B5EF4-FFF2-40B4-BE49-F238E27FC236}">
                <a16:creationId xmlns:a16="http://schemas.microsoft.com/office/drawing/2014/main" id="{AA24C9C6-41B7-4997-81C8-A13D3F811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Tree>
    <p:extLst>
      <p:ext uri="{BB962C8B-B14F-4D97-AF65-F5344CB8AC3E}">
        <p14:creationId xmlns:p14="http://schemas.microsoft.com/office/powerpoint/2010/main" val="5887700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cap="none" dirty="0"/>
              <a:t/>
            </a:r>
            <a:br>
              <a:rPr lang="en-US" cap="none" dirty="0"/>
            </a:br>
            <a:r>
              <a:rPr lang="zh-TW" altLang="en-US" b="1" cap="none" dirty="0">
                <a:latin typeface="微軟正黑體" panose="020B0604030504040204" pitchFamily="34" charset="-120"/>
                <a:ea typeface="微軟正黑體" panose="020B0604030504040204" pitchFamily="34" charset="-120"/>
              </a:rPr>
              <a:t>了解更</a:t>
            </a:r>
            <a:r>
              <a:rPr lang="en-US" altLang="zh-TW" b="1" dirty="0">
                <a:latin typeface="Verdana" panose="020B0604030504040204" pitchFamily="34" charset="0"/>
                <a:ea typeface="Verdana" panose="020B0604030504040204" pitchFamily="34" charset="0"/>
                <a:cs typeface="Verdana" panose="020B0604030504040204" pitchFamily="34" charset="0"/>
              </a:rPr>
              <a:t>IEEE </a:t>
            </a:r>
            <a:r>
              <a:rPr lang="en-US" altLang="zh-TW" b="1" i="1" dirty="0" err="1">
                <a:latin typeface="Verdana" panose="020B0604030504040204" pitchFamily="34" charset="0"/>
                <a:ea typeface="Verdana" panose="020B0604030504040204" pitchFamily="34" charset="0"/>
                <a:cs typeface="Verdana" panose="020B0604030504040204" pitchFamily="34" charset="0"/>
              </a:rPr>
              <a:t>Xplore</a:t>
            </a:r>
            <a:r>
              <a:rPr lang="en-US" altLang="zh-TW" sz="3600" baseline="30000" dirty="0">
                <a:latin typeface="Verdana" panose="020B0604030504040204" pitchFamily="34" charset="0"/>
                <a:ea typeface="Verdana" panose="020B0604030504040204" pitchFamily="34" charset="0"/>
                <a:cs typeface="Verdana" panose="020B0604030504040204" pitchFamily="34" charset="0"/>
              </a:rPr>
              <a:t>®</a:t>
            </a:r>
            <a:r>
              <a:rPr lang="zh-TW" altLang="en-US" b="1" dirty="0">
                <a:latin typeface="微軟正黑體" panose="020B0604030504040204" pitchFamily="34" charset="-120"/>
                <a:ea typeface="微軟正黑體" panose="020B0604030504040204" pitchFamily="34" charset="-120"/>
              </a:rPr>
              <a:t>運用</a:t>
            </a:r>
            <a:endParaRPr lang="en-US" b="1" dirty="0">
              <a:latin typeface="微軟正黑體" panose="020B0604030504040204" pitchFamily="34" charset="-120"/>
              <a:ea typeface="微軟正黑體" panose="020B0604030504040204" pitchFamily="34" charset="-120"/>
            </a:endParaRPr>
          </a:p>
        </p:txBody>
      </p:sp>
      <p:sp>
        <p:nvSpPr>
          <p:cNvPr id="8" name="Content Placeholder 7"/>
          <p:cNvSpPr>
            <a:spLocks noGrp="1"/>
          </p:cNvSpPr>
          <p:nvPr>
            <p:ph idx="1"/>
          </p:nvPr>
        </p:nvSpPr>
        <p:spPr>
          <a:xfrm>
            <a:off x="435897" y="2064001"/>
            <a:ext cx="4722092" cy="2758727"/>
          </a:xfrm>
        </p:spPr>
        <p:txBody>
          <a:bodyPr>
            <a:normAutofit/>
          </a:bodyPr>
          <a:lstStyle/>
          <a:p>
            <a:r>
              <a:rPr lang="zh-TW" altLang="en-US" sz="2000" dirty="0"/>
              <a:t>觀看線上教學影片</a:t>
            </a:r>
            <a:r>
              <a:rPr lang="en-US" altLang="zh-TW" sz="2000" dirty="0"/>
              <a:t>:</a:t>
            </a:r>
            <a:r>
              <a:rPr lang="zh-TW" altLang="en-US" sz="2000" dirty="0"/>
              <a:t> </a:t>
            </a:r>
            <a:r>
              <a:rPr lang="en-US" sz="2000" dirty="0">
                <a:hlinkClick r:id="rId3"/>
              </a:rPr>
              <a:t>http://ieeexplore.ieee.org/Xplorehelp/#/ieee-xplore-training/video-tutorials</a:t>
            </a:r>
            <a:endParaRPr lang="en-US" sz="2000" dirty="0"/>
          </a:p>
          <a:p>
            <a:r>
              <a:rPr lang="zh-TW" altLang="en-US" sz="2000" dirty="0"/>
              <a:t>線上申請</a:t>
            </a:r>
            <a:r>
              <a:rPr lang="en-US" altLang="zh-TW" sz="2000" dirty="0"/>
              <a:t>LIVE</a:t>
            </a:r>
            <a:r>
              <a:rPr lang="zh-TW" altLang="en-US" sz="2000" dirty="0"/>
              <a:t>教育訓練</a:t>
            </a:r>
            <a:r>
              <a:rPr lang="en-US" altLang="zh-TW" sz="2000" dirty="0"/>
              <a:t>:</a:t>
            </a:r>
            <a:r>
              <a:rPr lang="zh-TW" altLang="en-US" sz="2000" dirty="0"/>
              <a:t> </a:t>
            </a:r>
            <a:r>
              <a:rPr lang="en-US" sz="2000" dirty="0">
                <a:hlinkClick r:id="rId4"/>
              </a:rPr>
              <a:t>www.ieee.org/go/training</a:t>
            </a:r>
            <a:endParaRPr lang="en-US" sz="2000" dirty="0"/>
          </a:p>
          <a:p>
            <a:r>
              <a:rPr lang="zh-TW" altLang="en-US" sz="2000" dirty="0"/>
              <a:t>體驗資料庫，請至</a:t>
            </a:r>
            <a:r>
              <a:rPr lang="en-US" altLang="zh-TW" sz="2000" dirty="0"/>
              <a:t>:</a:t>
            </a:r>
            <a:r>
              <a:rPr lang="zh-TW" altLang="en-US" sz="2000" dirty="0"/>
              <a:t> </a:t>
            </a:r>
            <a:r>
              <a:rPr lang="en-US" altLang="zh-TW" sz="2000" dirty="0">
                <a:hlinkClick r:id="rId5"/>
              </a:rPr>
              <a:t>www.ieee.org/ieeexplore</a:t>
            </a:r>
            <a:endParaRPr lang="en-US" altLang="zh-TW" sz="2000" dirty="0"/>
          </a:p>
          <a:p>
            <a:pPr marL="0" indent="0">
              <a:buNone/>
            </a:pPr>
            <a:endParaRPr lang="en-US" altLang="zh-TW" dirty="0"/>
          </a:p>
          <a:p>
            <a:endParaRPr lang="en-US" dirty="0"/>
          </a:p>
        </p:txBody>
      </p:sp>
      <p:sp>
        <p:nvSpPr>
          <p:cNvPr id="5" name="Footer Placeholder 4"/>
          <p:cNvSpPr>
            <a:spLocks noGrp="1"/>
          </p:cNvSpPr>
          <p:nvPr>
            <p:ph type="ftr" sz="quarter" idx="4294967295"/>
          </p:nvPr>
        </p:nvSpPr>
        <p:spPr>
          <a:xfrm>
            <a:off x="-162634" y="4822728"/>
            <a:ext cx="5187908" cy="273844"/>
          </a:xfrm>
          <a:prstGeom prst="rect">
            <a:avLst/>
          </a:prstGeom>
        </p:spPr>
        <p:txBody>
          <a:bodyPr/>
          <a:lstStyle/>
          <a:p>
            <a:r>
              <a:rPr lang="en-US" sz="1200" dirty="0"/>
              <a:t>Contact us at </a:t>
            </a:r>
            <a:r>
              <a:rPr lang="en-US" sz="1200" dirty="0">
                <a:hlinkClick r:id="rId6"/>
              </a:rPr>
              <a:t>service@hintoninfo.com</a:t>
            </a:r>
            <a:endParaRPr lang="en-US" sz="1200" dirty="0"/>
          </a:p>
          <a:p>
            <a:r>
              <a:rPr lang="zh-TW" altLang="en-US" dirty="0"/>
              <a:t>涵堂資訊</a:t>
            </a:r>
            <a:r>
              <a:rPr lang="zh-TW" altLang="en-US" sz="1200" dirty="0"/>
              <a:t>有限公司 學術部門</a:t>
            </a:r>
            <a:endParaRPr lang="en-US" sz="1200" dirty="0"/>
          </a:p>
          <a:p>
            <a:endParaRPr lang="en-US" dirty="0"/>
          </a:p>
        </p:txBody>
      </p:sp>
      <p:grpSp>
        <p:nvGrpSpPr>
          <p:cNvPr id="12" name="Group 11"/>
          <p:cNvGrpSpPr/>
          <p:nvPr/>
        </p:nvGrpSpPr>
        <p:grpSpPr>
          <a:xfrm>
            <a:off x="5007428" y="3338286"/>
            <a:ext cx="3679371" cy="2791296"/>
            <a:chOff x="6130343" y="2029054"/>
            <a:chExt cx="5310616" cy="3934965"/>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6101" y="2029054"/>
              <a:ext cx="5284858" cy="3501219"/>
            </a:xfrm>
            <a:prstGeom prst="rect">
              <a:avLst/>
            </a:prstGeom>
          </p:spPr>
        </p:pic>
        <p:sp>
          <p:nvSpPr>
            <p:cNvPr id="10" name="TextBox 9"/>
            <p:cNvSpPr txBox="1"/>
            <p:nvPr/>
          </p:nvSpPr>
          <p:spPr>
            <a:xfrm>
              <a:off x="6130343" y="5533132"/>
              <a:ext cx="5284859" cy="430887"/>
            </a:xfrm>
            <a:prstGeom prst="rect">
              <a:avLst/>
            </a:prstGeom>
            <a:noFill/>
          </p:spPr>
          <p:txBody>
            <a:bodyPr wrap="square" rtlCol="0">
              <a:spAutoFit/>
            </a:bodyPr>
            <a:lstStyle/>
            <a:p>
              <a:r>
                <a:rPr lang="en-US" sz="750" dirty="0">
                  <a:solidFill>
                    <a:schemeClr val="tx2">
                      <a:lumMod val="40000"/>
                      <a:lumOff val="60000"/>
                    </a:schemeClr>
                  </a:solidFill>
                </a:rPr>
                <a:t>The Best Professional Development Activity Winner – - IEEE University of Southampton Student Branch (STB09551) ,UK&amp;RI Section</a:t>
              </a:r>
            </a:p>
          </p:txBody>
        </p:sp>
      </p:grpSp>
      <p:grpSp>
        <p:nvGrpSpPr>
          <p:cNvPr id="13" name="Group 12"/>
          <p:cNvGrpSpPr/>
          <p:nvPr/>
        </p:nvGrpSpPr>
        <p:grpSpPr>
          <a:xfrm>
            <a:off x="-838200" y="266700"/>
            <a:ext cx="4116388" cy="333375"/>
            <a:chOff x="-838200" y="266700"/>
            <a:chExt cx="4116388" cy="333375"/>
          </a:xfrm>
        </p:grpSpPr>
        <p:sp>
          <p:nvSpPr>
            <p:cNvPr id="14" name="Parallelogram 13"/>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5"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Platform Enhancements</a:t>
              </a:r>
            </a:p>
          </p:txBody>
        </p:sp>
      </p:grpSp>
      <p:pic>
        <p:nvPicPr>
          <p:cNvPr id="11" name="Picture 1">
            <a:extLst>
              <a:ext uri="{FF2B5EF4-FFF2-40B4-BE49-F238E27FC236}">
                <a16:creationId xmlns:a16="http://schemas.microsoft.com/office/drawing/2014/main" id="{DAE69DBD-5717-401A-9A32-1D3B4655E7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Tree>
    <p:extLst>
      <p:ext uri="{BB962C8B-B14F-4D97-AF65-F5344CB8AC3E}">
        <p14:creationId xmlns:p14="http://schemas.microsoft.com/office/powerpoint/2010/main" val="4052097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black">
          <a:xfrm>
            <a:off x="914144" y="1691471"/>
            <a:ext cx="8547100" cy="3490108"/>
          </a:xfrm>
          <a:prstGeom prst="rect">
            <a:avLst/>
          </a:prstGeom>
          <a:ln w="28575">
            <a:noFill/>
          </a:ln>
        </p:spPr>
        <p:txBody>
          <a:bodyPr lIns="0" tIns="0" rIns="0" bIns="0" rtlCol="0">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3400"/>
              </a:lnSpc>
              <a:spcBef>
                <a:spcPct val="0"/>
              </a:spcBef>
              <a:buNone/>
              <a:defRPr/>
            </a:pPr>
            <a:r>
              <a:rPr lang="en-US" altLang="en-US" b="1" dirty="0">
                <a:solidFill>
                  <a:srgbClr val="0066A1"/>
                </a:solidFill>
                <a:latin typeface="微軟正黑體" panose="020B0604030504040204" pitchFamily="34" charset="-120"/>
                <a:ea typeface="微軟正黑體" panose="020B0604030504040204" pitchFamily="34" charset="-120"/>
                <a:cs typeface="Arial Unicode MS" panose="020B0604020202020204" pitchFamily="34" charset="-120"/>
              </a:rPr>
              <a:t> </a:t>
            </a:r>
            <a:r>
              <a:rPr lang="en-US" altLang="en-US" sz="7200" b="1" dirty="0">
                <a:solidFill>
                  <a:srgbClr val="0070C0"/>
                </a:solidFill>
                <a:latin typeface="Verdana" panose="020B0604030504040204" pitchFamily="34" charset="0"/>
                <a:ea typeface="Verdana" panose="020B0604030504040204" pitchFamily="34" charset="0"/>
                <a:cs typeface="Verdana" panose="020B0604030504040204" pitchFamily="34" charset="0"/>
              </a:rPr>
              <a:t>22 of the top 25   </a:t>
            </a:r>
            <a:r>
              <a:rPr lang="en-US" altLang="en-US"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journals in </a:t>
            </a:r>
            <a:r>
              <a:rPr lang="zh-TW" altLang="en-US" sz="7200" b="1" dirty="0">
                <a:solidFill>
                  <a:schemeClr val="tx1">
                    <a:lumMod val="75000"/>
                  </a:schemeClr>
                </a:solidFill>
                <a:latin typeface="Verdana" panose="020B0604030504040204" pitchFamily="34" charset="0"/>
                <a:ea typeface="微軟正黑體" panose="020B0604030504040204" pitchFamily="34" charset="-120"/>
                <a:cs typeface="Verdana" panose="020B0604030504040204" pitchFamily="34" charset="0"/>
              </a:rPr>
              <a:t>電機電子工程</a:t>
            </a:r>
            <a:endParaRPr lang="en-US" altLang="zh-TW"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ts val="3400"/>
              </a:lnSpc>
              <a:spcBef>
                <a:spcPct val="0"/>
              </a:spcBef>
              <a:buNone/>
              <a:defRPr/>
            </a:pPr>
            <a:r>
              <a:rPr lang="en-US" altLang="en-US" sz="7200" b="1" dirty="0">
                <a:solidFill>
                  <a:srgbClr val="0070C0"/>
                </a:solidFill>
                <a:latin typeface="Verdana" panose="020B0604030504040204" pitchFamily="34" charset="0"/>
                <a:ea typeface="Verdana" panose="020B0604030504040204" pitchFamily="34" charset="0"/>
                <a:cs typeface="Verdana" panose="020B0604030504040204" pitchFamily="34" charset="0"/>
              </a:rPr>
              <a:t>19 of the top 20   </a:t>
            </a:r>
            <a:r>
              <a:rPr lang="en-US" altLang="en-US"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journals in </a:t>
            </a:r>
            <a:r>
              <a:rPr lang="zh-TW" altLang="en-US" sz="7200" b="1" dirty="0">
                <a:solidFill>
                  <a:schemeClr val="tx1">
                    <a:lumMod val="75000"/>
                  </a:schemeClr>
                </a:solidFill>
                <a:latin typeface="Verdana" panose="020B0604030504040204" pitchFamily="34" charset="0"/>
                <a:ea typeface="微軟正黑體" panose="020B0604030504040204" pitchFamily="34" charset="-120"/>
                <a:cs typeface="Verdana" panose="020B0604030504040204" pitchFamily="34" charset="0"/>
              </a:rPr>
              <a:t>通訊科技</a:t>
            </a:r>
            <a:r>
              <a:rPr lang="en-US" altLang="en-US"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a:t>
            </a:r>
            <a:endParaRPr lang="en-US" altLang="zh-TW"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70000"/>
              </a:lnSpc>
              <a:spcBef>
                <a:spcPct val="0"/>
              </a:spcBef>
              <a:buNone/>
              <a:defRPr/>
            </a:pPr>
            <a:r>
              <a:rPr lang="en-US" altLang="en-US" sz="7200" b="1" dirty="0">
                <a:solidFill>
                  <a:srgbClr val="0070C0"/>
                </a:solidFill>
                <a:latin typeface="Verdana" panose="020B0604030504040204" pitchFamily="34" charset="0"/>
                <a:ea typeface="Verdana" panose="020B0604030504040204" pitchFamily="34" charset="0"/>
                <a:cs typeface="Verdana" panose="020B0604030504040204" pitchFamily="34" charset="0"/>
              </a:rPr>
              <a:t>5 of the top   5  </a:t>
            </a:r>
            <a:r>
              <a:rPr lang="zh-TW" altLang="en-US" sz="7200" b="1" dirty="0">
                <a:solidFill>
                  <a:srgbClr val="0070C0"/>
                </a:solidFill>
                <a:latin typeface="Verdana" panose="020B0604030504040204" pitchFamily="34" charset="0"/>
                <a:ea typeface="微軟正黑體" panose="020B0604030504040204" pitchFamily="34" charset="-120"/>
                <a:cs typeface="Verdana" panose="020B0604030504040204" pitchFamily="34" charset="0"/>
              </a:rPr>
              <a:t>   </a:t>
            </a:r>
            <a:r>
              <a:rPr lang="en-US" altLang="en-US" sz="7200" b="1" dirty="0">
                <a:solidFill>
                  <a:srgbClr val="0070C0"/>
                </a:solidFill>
                <a:latin typeface="Verdana" panose="020B0604030504040204" pitchFamily="34" charset="0"/>
                <a:ea typeface="Verdana" panose="020B0604030504040204" pitchFamily="34" charset="0"/>
                <a:cs typeface="Verdana" panose="020B0604030504040204" pitchFamily="34" charset="0"/>
              </a:rPr>
              <a:t> </a:t>
            </a:r>
            <a:r>
              <a:rPr lang="en-US" altLang="en-US"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journals in </a:t>
            </a:r>
            <a:r>
              <a:rPr lang="zh-TW" altLang="en-US" sz="7200" b="1" dirty="0">
                <a:solidFill>
                  <a:schemeClr val="tx1">
                    <a:lumMod val="75000"/>
                  </a:schemeClr>
                </a:solidFill>
                <a:latin typeface="Verdana" panose="020B0604030504040204" pitchFamily="34" charset="0"/>
                <a:ea typeface="微軟正黑體" panose="020B0604030504040204" pitchFamily="34" charset="-120"/>
                <a:cs typeface="Verdana" panose="020B0604030504040204" pitchFamily="34" charset="0"/>
              </a:rPr>
              <a:t>電腦科學</a:t>
            </a:r>
            <a:r>
              <a:rPr lang="en-US" altLang="zh-TW"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t>
            </a:r>
            <a:r>
              <a:rPr lang="zh-TW" altLang="en-US" sz="7200" b="1" dirty="0">
                <a:solidFill>
                  <a:schemeClr val="tx1">
                    <a:lumMod val="75000"/>
                  </a:schemeClr>
                </a:solidFill>
                <a:latin typeface="Verdana" panose="020B0604030504040204" pitchFamily="34" charset="0"/>
                <a:ea typeface="微軟正黑體" panose="020B0604030504040204" pitchFamily="34" charset="-120"/>
                <a:cs typeface="Verdana" panose="020B0604030504040204" pitchFamily="34" charset="0"/>
              </a:rPr>
              <a:t>資訊系統</a:t>
            </a:r>
            <a:endParaRPr lang="en-US" altLang="en-US"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70000"/>
              </a:lnSpc>
              <a:spcBef>
                <a:spcPct val="0"/>
              </a:spcBef>
              <a:buFontTx/>
              <a:buNone/>
              <a:defRPr/>
            </a:pPr>
            <a:r>
              <a:rPr lang="en-US" altLang="en-US" sz="7200" b="1" dirty="0">
                <a:solidFill>
                  <a:srgbClr val="0070C0"/>
                </a:solidFill>
                <a:latin typeface="Verdana" panose="020B0604030504040204" pitchFamily="34" charset="0"/>
                <a:ea typeface="Verdana" panose="020B0604030504040204" pitchFamily="34" charset="0"/>
                <a:cs typeface="Verdana" panose="020B0604030504040204" pitchFamily="34" charset="0"/>
              </a:rPr>
              <a:t>4 of the top   5  </a:t>
            </a:r>
            <a:r>
              <a:rPr lang="zh-TW" altLang="en-US" sz="7200" b="1" dirty="0">
                <a:solidFill>
                  <a:srgbClr val="0070C0"/>
                </a:solidFill>
                <a:latin typeface="Verdana" panose="020B0604030504040204" pitchFamily="34" charset="0"/>
                <a:ea typeface="微軟正黑體" panose="020B0604030504040204" pitchFamily="34" charset="-120"/>
                <a:cs typeface="Verdana" panose="020B0604030504040204" pitchFamily="34" charset="0"/>
              </a:rPr>
              <a:t>   </a:t>
            </a:r>
            <a:r>
              <a:rPr lang="en-US" altLang="en-US" sz="7200" b="1" dirty="0">
                <a:solidFill>
                  <a:srgbClr val="0070C0"/>
                </a:solidFill>
                <a:latin typeface="Verdana" panose="020B0604030504040204" pitchFamily="34" charset="0"/>
                <a:ea typeface="Verdana" panose="020B0604030504040204" pitchFamily="34" charset="0"/>
                <a:cs typeface="Verdana" panose="020B0604030504040204" pitchFamily="34" charset="0"/>
              </a:rPr>
              <a:t> </a:t>
            </a:r>
            <a:r>
              <a:rPr lang="en-US" altLang="en-US"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journals in </a:t>
            </a:r>
            <a:r>
              <a:rPr lang="zh-TW" altLang="en-US" sz="7200" b="1" dirty="0">
                <a:solidFill>
                  <a:schemeClr val="tx1">
                    <a:lumMod val="75000"/>
                  </a:schemeClr>
                </a:solidFill>
                <a:latin typeface="Verdana" panose="020B0604030504040204" pitchFamily="34" charset="0"/>
                <a:ea typeface="微軟正黑體" panose="020B0604030504040204" pitchFamily="34" charset="-120"/>
                <a:cs typeface="Verdana" panose="020B0604030504040204" pitchFamily="34" charset="0"/>
              </a:rPr>
              <a:t>電腦科學</a:t>
            </a:r>
            <a:r>
              <a:rPr lang="en-US" altLang="zh-TW"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-AI</a:t>
            </a:r>
            <a:r>
              <a:rPr lang="zh-TW" altLang="en-US" sz="7200" b="1" dirty="0">
                <a:solidFill>
                  <a:schemeClr val="tx1">
                    <a:lumMod val="75000"/>
                  </a:schemeClr>
                </a:solidFill>
                <a:latin typeface="Verdana" panose="020B0604030504040204" pitchFamily="34" charset="0"/>
                <a:ea typeface="微軟正黑體" panose="020B0604030504040204" pitchFamily="34" charset="-120"/>
                <a:cs typeface="Verdana" panose="020B0604030504040204" pitchFamily="34" charset="0"/>
              </a:rPr>
              <a:t>人工智慧</a:t>
            </a:r>
            <a:endParaRPr lang="en-US" altLang="zh-TW"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70000"/>
              </a:lnSpc>
              <a:spcBef>
                <a:spcPct val="0"/>
              </a:spcBef>
              <a:buFontTx/>
              <a:buNone/>
              <a:defRPr/>
            </a:pPr>
            <a:r>
              <a:rPr lang="en-US" altLang="en-US" sz="7200" b="1" dirty="0">
                <a:solidFill>
                  <a:srgbClr val="0070C0"/>
                </a:solidFill>
                <a:latin typeface="Verdana" panose="020B0604030504040204" pitchFamily="34" charset="0"/>
                <a:ea typeface="Verdana" panose="020B0604030504040204" pitchFamily="34" charset="0"/>
                <a:cs typeface="Verdana" panose="020B0604030504040204" pitchFamily="34" charset="0"/>
              </a:rPr>
              <a:t>4 of the top   5 </a:t>
            </a:r>
            <a:r>
              <a:rPr lang="zh-TW" altLang="en-US" sz="7200" b="1" dirty="0">
                <a:solidFill>
                  <a:srgbClr val="0070C0"/>
                </a:solidFill>
                <a:latin typeface="Verdana" panose="020B0604030504040204" pitchFamily="34" charset="0"/>
                <a:ea typeface="微軟正黑體" panose="020B0604030504040204" pitchFamily="34" charset="-120"/>
                <a:cs typeface="Verdana" panose="020B0604030504040204" pitchFamily="34" charset="0"/>
              </a:rPr>
              <a:t>    </a:t>
            </a:r>
            <a:r>
              <a:rPr lang="en-US" altLang="en-US" sz="7200" b="1" dirty="0">
                <a:solidFill>
                  <a:srgbClr val="0070C0"/>
                </a:solidFill>
                <a:latin typeface="Verdana" panose="020B0604030504040204" pitchFamily="34" charset="0"/>
                <a:ea typeface="Verdana" panose="020B0604030504040204" pitchFamily="34" charset="0"/>
                <a:cs typeface="Verdana" panose="020B0604030504040204" pitchFamily="34" charset="0"/>
              </a:rPr>
              <a:t> </a:t>
            </a:r>
            <a:r>
              <a:rPr lang="en-US" altLang="en-US"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journals in </a:t>
            </a:r>
            <a:r>
              <a:rPr lang="zh-TW" altLang="en-US" sz="7200" b="1" dirty="0">
                <a:solidFill>
                  <a:schemeClr val="tx1">
                    <a:lumMod val="75000"/>
                  </a:schemeClr>
                </a:solidFill>
                <a:latin typeface="Verdana" panose="020B0604030504040204" pitchFamily="34" charset="0"/>
                <a:ea typeface="微軟正黑體" panose="020B0604030504040204" pitchFamily="34" charset="-120"/>
                <a:cs typeface="Verdana" panose="020B0604030504040204" pitchFamily="34" charset="0"/>
              </a:rPr>
              <a:t>自動化與控制系統</a:t>
            </a:r>
            <a:endParaRPr lang="en-US" altLang="en-US"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70000"/>
              </a:lnSpc>
              <a:spcBef>
                <a:spcPct val="0"/>
              </a:spcBef>
              <a:buNone/>
              <a:defRPr/>
            </a:pPr>
            <a:r>
              <a:rPr lang="en-US" altLang="en-US" sz="7200" b="1" dirty="0">
                <a:solidFill>
                  <a:srgbClr val="0070C0"/>
                </a:solidFill>
                <a:latin typeface="Verdana" panose="020B0604030504040204" pitchFamily="34" charset="0"/>
                <a:ea typeface="Verdana" panose="020B0604030504040204" pitchFamily="34" charset="0"/>
                <a:cs typeface="Verdana" panose="020B0604030504040204" pitchFamily="34" charset="0"/>
              </a:rPr>
              <a:t>3 of the top   5   </a:t>
            </a:r>
            <a:r>
              <a:rPr lang="zh-TW" altLang="en-US" sz="7200" b="1" dirty="0">
                <a:solidFill>
                  <a:srgbClr val="0070C0"/>
                </a:solidFill>
                <a:latin typeface="Verdana" panose="020B0604030504040204" pitchFamily="34" charset="0"/>
                <a:ea typeface="微軟正黑體" panose="020B0604030504040204" pitchFamily="34" charset="-120"/>
                <a:cs typeface="Verdana" panose="020B0604030504040204" pitchFamily="34" charset="0"/>
              </a:rPr>
              <a:t>   </a:t>
            </a:r>
            <a:r>
              <a:rPr lang="en-US" altLang="en-US"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journals in</a:t>
            </a:r>
            <a:r>
              <a:rPr lang="zh-TW" altLang="en-US" sz="7200" b="1" dirty="0">
                <a:solidFill>
                  <a:schemeClr val="tx1">
                    <a:lumMod val="75000"/>
                  </a:schemeClr>
                </a:solidFill>
                <a:latin typeface="Verdana" panose="020B0604030504040204" pitchFamily="34" charset="0"/>
                <a:ea typeface="微軟正黑體" panose="020B0604030504040204" pitchFamily="34" charset="-120"/>
                <a:cs typeface="Verdana" panose="020B0604030504040204" pitchFamily="34" charset="0"/>
              </a:rPr>
              <a:t> 電腦科學</a:t>
            </a:r>
            <a:r>
              <a:rPr lang="en-US" altLang="zh-TW"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t>
            </a:r>
            <a:r>
              <a:rPr lang="zh-TW" altLang="en-US" sz="7200" b="1" dirty="0">
                <a:solidFill>
                  <a:schemeClr val="tx1">
                    <a:lumMod val="75000"/>
                  </a:schemeClr>
                </a:solidFill>
                <a:latin typeface="Verdana" panose="020B0604030504040204" pitchFamily="34" charset="0"/>
                <a:ea typeface="微軟正黑體" panose="020B0604030504040204" pitchFamily="34" charset="-120"/>
                <a:cs typeface="Verdana" panose="020B0604030504040204" pitchFamily="34" charset="0"/>
              </a:rPr>
              <a:t>軟體工程</a:t>
            </a:r>
            <a:endParaRPr lang="en-US" altLang="zh-TW"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70000"/>
              </a:lnSpc>
              <a:spcBef>
                <a:spcPct val="0"/>
              </a:spcBef>
              <a:buNone/>
              <a:defRPr/>
            </a:pPr>
            <a:r>
              <a:rPr lang="en-US" altLang="zh-TW" sz="7200" b="1" dirty="0">
                <a:solidFill>
                  <a:srgbClr val="0070C0"/>
                </a:solidFill>
                <a:latin typeface="Verdana" panose="020B0604030504040204" pitchFamily="34" charset="0"/>
                <a:ea typeface="Verdana" panose="020B0604030504040204" pitchFamily="34" charset="0"/>
                <a:cs typeface="Verdana" panose="020B0604030504040204" pitchFamily="34" charset="0"/>
              </a:rPr>
              <a:t>3 of the top   5   </a:t>
            </a:r>
            <a:r>
              <a:rPr lang="zh-TW" altLang="en-US" sz="7200" b="1" dirty="0">
                <a:solidFill>
                  <a:srgbClr val="0070C0"/>
                </a:solidFill>
                <a:latin typeface="Verdana" panose="020B0604030504040204" pitchFamily="34" charset="0"/>
                <a:ea typeface="微軟正黑體" panose="020B0604030504040204" pitchFamily="34" charset="-120"/>
                <a:cs typeface="Verdana" panose="020B0604030504040204" pitchFamily="34" charset="0"/>
              </a:rPr>
              <a:t>   </a:t>
            </a:r>
            <a:r>
              <a:rPr lang="en-US" altLang="zh-TW"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journals in </a:t>
            </a:r>
            <a:r>
              <a:rPr lang="zh-TW" altLang="en-US" sz="7200" b="1" dirty="0">
                <a:solidFill>
                  <a:schemeClr val="tx1">
                    <a:lumMod val="75000"/>
                  </a:schemeClr>
                </a:solidFill>
                <a:latin typeface="Verdana" panose="020B0604030504040204" pitchFamily="34" charset="0"/>
                <a:ea typeface="微軟正黑體" panose="020B0604030504040204" pitchFamily="34" charset="-120"/>
                <a:cs typeface="Verdana" panose="020B0604030504040204" pitchFamily="34" charset="0"/>
              </a:rPr>
              <a:t>電腦科學</a:t>
            </a:r>
            <a:r>
              <a:rPr lang="en-US" altLang="zh-TW"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t>
            </a:r>
            <a:r>
              <a:rPr lang="zh-TW" altLang="en-US" sz="7200" b="1" dirty="0">
                <a:solidFill>
                  <a:schemeClr val="tx1">
                    <a:lumMod val="75000"/>
                  </a:schemeClr>
                </a:solidFill>
                <a:latin typeface="Verdana" panose="020B0604030504040204" pitchFamily="34" charset="0"/>
                <a:ea typeface="微軟正黑體" panose="020B0604030504040204" pitchFamily="34" charset="-120"/>
                <a:cs typeface="Verdana" panose="020B0604030504040204" pitchFamily="34" charset="0"/>
              </a:rPr>
              <a:t>控制理論</a:t>
            </a:r>
            <a:endParaRPr lang="en-US" altLang="zh-TW"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70000"/>
              </a:lnSpc>
              <a:spcBef>
                <a:spcPct val="0"/>
              </a:spcBef>
              <a:buNone/>
              <a:defRPr/>
            </a:pPr>
            <a:r>
              <a:rPr lang="en-US" altLang="zh-TW" sz="7200" b="1" dirty="0">
                <a:solidFill>
                  <a:srgbClr val="0070C0"/>
                </a:solidFill>
                <a:latin typeface="Verdana" panose="020B0604030504040204" pitchFamily="34" charset="0"/>
                <a:ea typeface="Verdana" panose="020B0604030504040204" pitchFamily="34" charset="0"/>
                <a:cs typeface="Verdana" panose="020B0604030504040204" pitchFamily="34" charset="0"/>
              </a:rPr>
              <a:t>2 of the top   5  </a:t>
            </a:r>
            <a:r>
              <a:rPr lang="zh-TW" altLang="en-US" sz="7200" b="1" dirty="0">
                <a:solidFill>
                  <a:srgbClr val="0070C0"/>
                </a:solidFill>
                <a:latin typeface="Verdana" panose="020B0604030504040204" pitchFamily="34" charset="0"/>
                <a:ea typeface="微軟正黑體" panose="020B0604030504040204" pitchFamily="34" charset="-120"/>
                <a:cs typeface="Verdana" panose="020B0604030504040204" pitchFamily="34" charset="0"/>
              </a:rPr>
              <a:t>   </a:t>
            </a:r>
            <a:r>
              <a:rPr lang="en-US" altLang="zh-TW" sz="7200" b="1" dirty="0">
                <a:solidFill>
                  <a:srgbClr val="0070C0"/>
                </a:solidFill>
                <a:latin typeface="Verdana" panose="020B0604030504040204" pitchFamily="34" charset="0"/>
                <a:ea typeface="Verdana" panose="020B0604030504040204" pitchFamily="34" charset="0"/>
                <a:cs typeface="Verdana" panose="020B0604030504040204" pitchFamily="34" charset="0"/>
              </a:rPr>
              <a:t> </a:t>
            </a:r>
            <a:r>
              <a:rPr lang="en-US" altLang="zh-TW"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journals in </a:t>
            </a:r>
            <a:r>
              <a:rPr lang="zh-TW" altLang="en-US" sz="7200" b="1" dirty="0">
                <a:solidFill>
                  <a:schemeClr val="tx1">
                    <a:lumMod val="75000"/>
                  </a:schemeClr>
                </a:solidFill>
                <a:latin typeface="Verdana" panose="020B0604030504040204" pitchFamily="34" charset="0"/>
                <a:ea typeface="微軟正黑體" panose="020B0604030504040204" pitchFamily="34" charset="-120"/>
                <a:cs typeface="Verdana" panose="020B0604030504040204" pitchFamily="34" charset="0"/>
              </a:rPr>
              <a:t>影像科學及圖像科技</a:t>
            </a:r>
            <a:endParaRPr lang="en-US" altLang="zh-TW"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70000"/>
              </a:lnSpc>
              <a:spcBef>
                <a:spcPct val="0"/>
              </a:spcBef>
              <a:buNone/>
              <a:defRPr/>
            </a:pPr>
            <a:r>
              <a:rPr lang="en-US" altLang="en-US" sz="7200" b="1" dirty="0">
                <a:solidFill>
                  <a:srgbClr val="0070C0"/>
                </a:solidFill>
                <a:latin typeface="Verdana" panose="020B0604030504040204" pitchFamily="34" charset="0"/>
                <a:ea typeface="Verdana" panose="020B0604030504040204" pitchFamily="34" charset="0"/>
                <a:cs typeface="Verdana" panose="020B0604030504040204" pitchFamily="34" charset="0"/>
              </a:rPr>
              <a:t>3  of the top   4 </a:t>
            </a:r>
            <a:r>
              <a:rPr lang="zh-TW" altLang="en-US" sz="7200" b="1" dirty="0">
                <a:solidFill>
                  <a:srgbClr val="0070C0"/>
                </a:solidFill>
                <a:latin typeface="Verdana" panose="020B0604030504040204" pitchFamily="34" charset="0"/>
                <a:ea typeface="微軟正黑體" panose="020B0604030504040204" pitchFamily="34" charset="-120"/>
                <a:cs typeface="Verdana" panose="020B0604030504040204" pitchFamily="34" charset="0"/>
              </a:rPr>
              <a:t>    </a:t>
            </a:r>
            <a:r>
              <a:rPr lang="en-US" altLang="en-US" sz="7200" b="1" dirty="0">
                <a:solidFill>
                  <a:srgbClr val="0070C0"/>
                </a:solidFill>
                <a:latin typeface="Verdana" panose="020B0604030504040204" pitchFamily="34" charset="0"/>
                <a:ea typeface="Verdana" panose="020B0604030504040204" pitchFamily="34" charset="0"/>
                <a:cs typeface="Verdana" panose="020B0604030504040204" pitchFamily="34" charset="0"/>
              </a:rPr>
              <a:t> </a:t>
            </a:r>
            <a:r>
              <a:rPr lang="en-US" altLang="en-US"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journals in</a:t>
            </a:r>
            <a:r>
              <a:rPr lang="zh-TW" altLang="en-US" sz="7200" b="1" dirty="0">
                <a:solidFill>
                  <a:schemeClr val="tx1">
                    <a:lumMod val="75000"/>
                  </a:schemeClr>
                </a:solidFill>
                <a:latin typeface="Verdana" panose="020B0604030504040204" pitchFamily="34" charset="0"/>
                <a:ea typeface="微軟正黑體" panose="020B0604030504040204" pitchFamily="34" charset="-120"/>
                <a:cs typeface="Verdana" panose="020B0604030504040204" pitchFamily="34" charset="0"/>
              </a:rPr>
              <a:t> 電腦科學</a:t>
            </a:r>
            <a:r>
              <a:rPr lang="en-US" altLang="zh-TW"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t>
            </a:r>
            <a:r>
              <a:rPr lang="zh-TW" altLang="en-US" sz="7200" b="1" dirty="0">
                <a:solidFill>
                  <a:schemeClr val="tx1">
                    <a:lumMod val="75000"/>
                  </a:schemeClr>
                </a:solidFill>
                <a:latin typeface="Verdana" panose="020B0604030504040204" pitchFamily="34" charset="0"/>
                <a:ea typeface="微軟正黑體" panose="020B0604030504040204" pitchFamily="34" charset="-120"/>
                <a:cs typeface="Verdana" panose="020B0604030504040204" pitchFamily="34" charset="0"/>
              </a:rPr>
              <a:t>理論與方法</a:t>
            </a:r>
            <a:endParaRPr lang="en-US" altLang="zh-TW" sz="7200" b="1"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ts val="3400"/>
              </a:lnSpc>
              <a:spcBef>
                <a:spcPct val="0"/>
              </a:spcBef>
              <a:buNone/>
              <a:defRPr/>
            </a:pPr>
            <a:endParaRPr lang="en-US" altLang="zh-TW" sz="8000" i="1" dirty="0">
              <a:solidFill>
                <a:schemeClr val="tx1">
                  <a:lumMod val="75000"/>
                </a:schemeClr>
              </a:solidFill>
              <a:latin typeface="微軟正黑體" panose="020B0604030504040204" pitchFamily="34" charset="-120"/>
              <a:ea typeface="微軟正黑體" panose="020B0604030504040204" pitchFamily="34" charset="-120"/>
              <a:cs typeface="Arial Unicode MS" panose="020B0604020202020204" pitchFamily="34" charset="-120"/>
            </a:endParaRPr>
          </a:p>
          <a:p>
            <a:pPr marL="0" indent="0">
              <a:lnSpc>
                <a:spcPts val="3400"/>
              </a:lnSpc>
              <a:spcBef>
                <a:spcPct val="0"/>
              </a:spcBef>
              <a:buNone/>
              <a:defRPr/>
            </a:pPr>
            <a:r>
              <a:rPr lang="en-US" altLang="zh-TW" sz="8000" i="1" dirty="0">
                <a:solidFill>
                  <a:schemeClr val="tx1">
                    <a:lumMod val="75000"/>
                  </a:schemeClr>
                </a:solidFill>
                <a:latin typeface="微軟正黑體" panose="020B0604030504040204" pitchFamily="34" charset="-120"/>
                <a:ea typeface="微軟正黑體" panose="020B0604030504040204" pitchFamily="34" charset="-120"/>
                <a:cs typeface="Arial Unicode MS" panose="020B0604020202020204" pitchFamily="34" charset="-120"/>
              </a:rPr>
              <a:t/>
            </a:r>
            <a:br>
              <a:rPr lang="en-US" altLang="zh-TW" sz="8000" i="1" dirty="0">
                <a:solidFill>
                  <a:schemeClr val="tx1">
                    <a:lumMod val="75000"/>
                  </a:schemeClr>
                </a:solidFill>
                <a:latin typeface="微軟正黑體" panose="020B0604030504040204" pitchFamily="34" charset="-120"/>
                <a:ea typeface="微軟正黑體" panose="020B0604030504040204" pitchFamily="34" charset="-120"/>
                <a:cs typeface="Arial Unicode MS" panose="020B0604020202020204" pitchFamily="34" charset="-120"/>
              </a:rPr>
            </a:br>
            <a:endParaRPr lang="en-US" altLang="zh-TW" sz="8000" i="1" dirty="0">
              <a:solidFill>
                <a:schemeClr val="tx1">
                  <a:lumMod val="75000"/>
                </a:schemeClr>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sp>
        <p:nvSpPr>
          <p:cNvPr id="8" name="Text Box 4"/>
          <p:cNvSpPr txBox="1">
            <a:spLocks noChangeArrowheads="1"/>
          </p:cNvSpPr>
          <p:nvPr/>
        </p:nvSpPr>
        <p:spPr bwMode="white">
          <a:xfrm>
            <a:off x="689610" y="5372864"/>
            <a:ext cx="4795838" cy="54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lnSpc>
                <a:spcPct val="80000"/>
              </a:lnSpc>
              <a:spcBef>
                <a:spcPct val="50000"/>
              </a:spcBef>
              <a:buClr>
                <a:schemeClr val="bg2"/>
              </a:buClr>
              <a:buSzPct val="80000"/>
              <a:buFont typeface="Wingdings" pitchFamily="2" charset="2"/>
              <a:buNone/>
            </a:pPr>
            <a:r>
              <a:rPr kumimoji="0" lang="en-US" altLang="en-US" sz="1400" dirty="0">
                <a:solidFill>
                  <a:srgbClr val="737373"/>
                </a:solidFill>
                <a:latin typeface="Verdana" pitchFamily="34" charset="0"/>
              </a:rPr>
              <a:t>Based on the 2017 study released June 2018</a:t>
            </a:r>
          </a:p>
          <a:p>
            <a:pPr eaLnBrk="1" hangingPunct="1">
              <a:lnSpc>
                <a:spcPct val="80000"/>
              </a:lnSpc>
              <a:spcBef>
                <a:spcPct val="50000"/>
              </a:spcBef>
              <a:buClr>
                <a:schemeClr val="bg2"/>
              </a:buClr>
              <a:buSzPct val="80000"/>
              <a:buFont typeface="Wingdings" pitchFamily="2" charset="2"/>
              <a:buNone/>
            </a:pPr>
            <a:r>
              <a:rPr kumimoji="0" lang="en-US" altLang="en-US" sz="1400" dirty="0">
                <a:solidFill>
                  <a:srgbClr val="737373"/>
                </a:solidFill>
                <a:latin typeface="Verdana" pitchFamily="34" charset="0"/>
              </a:rPr>
              <a:t>More info: www.ieee.org/citations</a:t>
            </a:r>
            <a:endParaRPr kumimoji="0" lang="en-US" altLang="en-US" sz="1400" dirty="0"/>
          </a:p>
        </p:txBody>
      </p:sp>
      <p:sp>
        <p:nvSpPr>
          <p:cNvPr id="13" name="矩形 12"/>
          <p:cNvSpPr/>
          <p:nvPr/>
        </p:nvSpPr>
        <p:spPr>
          <a:xfrm>
            <a:off x="774700" y="299343"/>
            <a:ext cx="7912100" cy="918200"/>
          </a:xfrm>
          <a:prstGeom prst="rect">
            <a:avLst/>
          </a:prstGeom>
        </p:spPr>
        <p:txBody>
          <a:bodyPr wrap="square">
            <a:spAutoFit/>
          </a:bodyPr>
          <a:lstStyle/>
          <a:p>
            <a:pPr>
              <a:buClr>
                <a:schemeClr val="bg2"/>
              </a:buClr>
              <a:buSzPct val="80000"/>
            </a:pPr>
            <a:r>
              <a:rPr lang="en-US" altLang="zh-TW" sz="3200" b="1" dirty="0">
                <a:solidFill>
                  <a:srgbClr val="0066A1"/>
                </a:solidFill>
                <a:latin typeface="Verdana" panose="020B0604030504040204" pitchFamily="34" charset="0"/>
                <a:ea typeface="Verdana" panose="020B0604030504040204" pitchFamily="34" charset="0"/>
                <a:cs typeface="Verdana" panose="020B0604030504040204" pitchFamily="34" charset="0"/>
              </a:rPr>
              <a:t>IEEE</a:t>
            </a:r>
            <a:r>
              <a:rPr lang="zh-TW" altLang="en-US" sz="3200" b="1" dirty="0">
                <a:solidFill>
                  <a:schemeClr val="tx2"/>
                </a:solidFill>
                <a:latin typeface="Verdana" panose="020B0604030504040204" pitchFamily="34" charset="0"/>
                <a:ea typeface="微軟正黑體" pitchFamily="34" charset="-120"/>
                <a:cs typeface="Verdana" panose="020B0604030504040204" pitchFamily="34" charset="0"/>
              </a:rPr>
              <a:t>文獻  期刊引用率第一</a:t>
            </a:r>
            <a:endParaRPr lang="en-US" altLang="en-US" sz="32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a:lnSpc>
                <a:spcPts val="2600"/>
              </a:lnSpc>
              <a:buClr>
                <a:schemeClr val="bg2"/>
              </a:buClr>
              <a:buSzPct val="80000"/>
            </a:pPr>
            <a:r>
              <a:rPr lang="en-US" altLang="zh-TW" b="1" dirty="0"/>
              <a:t>Refer to: Journal Citation Reports® (JCR®) from </a:t>
            </a:r>
            <a:r>
              <a:rPr lang="en-US" altLang="zh-TW" b="1" dirty="0" err="1"/>
              <a:t>Clarivate</a:t>
            </a:r>
            <a:r>
              <a:rPr lang="en-US" altLang="zh-TW" b="1" dirty="0"/>
              <a:t> Analytics </a:t>
            </a:r>
            <a:endParaRPr lang="en-US" altLang="en-US" sz="2800" b="1" dirty="0">
              <a:solidFill>
                <a:schemeClr val="tx2"/>
              </a:solidFill>
              <a:latin typeface="Verdana" pitchFamily="34" charset="0"/>
            </a:endParaRPr>
          </a:p>
        </p:txBody>
      </p:sp>
      <p:sp>
        <p:nvSpPr>
          <p:cNvPr id="14" name="Snip Single Corner Rectangle 13"/>
          <p:cNvSpPr/>
          <p:nvPr/>
        </p:nvSpPr>
        <p:spPr>
          <a:xfrm>
            <a:off x="774700" y="1217543"/>
            <a:ext cx="2571444" cy="493255"/>
          </a:xfrm>
          <a:prstGeom prst="snip1Rect">
            <a:avLst>
              <a:gd name="adj" fmla="val 40164"/>
            </a:avLst>
          </a:prstGeom>
          <a:solidFill>
            <a:srgbClr val="0066A1"/>
          </a:solidFill>
          <a:ln>
            <a:noFill/>
          </a:ln>
        </p:spPr>
        <p:style>
          <a:lnRef idx="1">
            <a:schemeClr val="accent1"/>
          </a:lnRef>
          <a:fillRef idx="3">
            <a:schemeClr val="accent1"/>
          </a:fillRef>
          <a:effectRef idx="2">
            <a:schemeClr val="accent1"/>
          </a:effectRef>
          <a:fontRef idx="minor">
            <a:schemeClr val="lt1"/>
          </a:fontRef>
        </p:style>
        <p:txBody>
          <a:bodyPr anchor="ctr"/>
          <a:lstStyle/>
          <a:p>
            <a:pPr>
              <a:lnSpc>
                <a:spcPts val="3000"/>
              </a:lnSpc>
              <a:buFont typeface="Wingdings" pitchFamily="2" charset="2"/>
              <a:buNone/>
            </a:pPr>
            <a:r>
              <a:rPr lang="en-US" altLang="en-US" sz="2400" b="1" dirty="0">
                <a:solidFill>
                  <a:schemeClr val="bg1"/>
                </a:solidFill>
                <a:latin typeface="Times New Roman" panose="02020603050405020304" pitchFamily="18" charset="0"/>
                <a:ea typeface="Arial Unicode MS" panose="020B0604020202020204" pitchFamily="34" charset="-120"/>
                <a:cs typeface="Times New Roman" panose="02020603050405020304" pitchFamily="18" charset="0"/>
              </a:rPr>
              <a:t>IEEE publishes</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7694" y="6122172"/>
            <a:ext cx="1749191" cy="531248"/>
          </a:xfrm>
          <a:prstGeom prst="rect">
            <a:avLst/>
          </a:prstGeom>
        </p:spPr>
      </p:pic>
    </p:spTree>
    <p:extLst>
      <p:ext uri="{BB962C8B-B14F-4D97-AF65-F5344CB8AC3E}">
        <p14:creationId xmlns:p14="http://schemas.microsoft.com/office/powerpoint/2010/main" val="1958629279"/>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588558" y="381991"/>
            <a:ext cx="8209401" cy="1577438"/>
          </a:xfrm>
        </p:spPr>
        <p:txBody>
          <a:bodyPr>
            <a:normAutofit fontScale="90000"/>
          </a:bodyPr>
          <a:lstStyle/>
          <a:p>
            <a:r>
              <a:rPr lang="en-IN" altLang="zh-TW" b="1" cap="all" dirty="0" err="1">
                <a:latin typeface="微軟正黑體" panose="020B0604030504040204" pitchFamily="34" charset="-120"/>
                <a:ea typeface="微軟正黑體" panose="020B0604030504040204" pitchFamily="34" charset="-120"/>
              </a:rPr>
              <a:t>立刻掃描加入涵堂資訊LINE@好友</a:t>
            </a:r>
            <a:r>
              <a:rPr lang="zh-TW" altLang="zh-TW" b="1" cap="all" dirty="0"/>
              <a:t/>
            </a:r>
            <a:br>
              <a:rPr lang="zh-TW" altLang="zh-TW" b="1" cap="all" dirty="0"/>
            </a:br>
            <a:r>
              <a:rPr lang="zh-TW" altLang="zh-TW" sz="2200" b="1" dirty="0">
                <a:solidFill>
                  <a:schemeClr val="accent4">
                    <a:lumMod val="75000"/>
                  </a:schemeClr>
                </a:solidFill>
              </a:rPr>
              <a:t>資料庫最新消息及功能</a:t>
            </a:r>
            <a:r>
              <a:rPr lang="en-IN" altLang="zh-TW" sz="2200" b="1" dirty="0">
                <a:solidFill>
                  <a:schemeClr val="accent4">
                    <a:lumMod val="75000"/>
                  </a:schemeClr>
                </a:solidFill>
              </a:rPr>
              <a:t>x </a:t>
            </a:r>
            <a:r>
              <a:rPr lang="zh-TW" altLang="zh-TW" sz="2200" b="1" dirty="0">
                <a:solidFill>
                  <a:schemeClr val="accent4">
                    <a:lumMod val="75000"/>
                  </a:schemeClr>
                </a:solidFill>
              </a:rPr>
              <a:t>抽獎活動</a:t>
            </a:r>
            <a:r>
              <a:rPr lang="en-IN" altLang="zh-TW" sz="2200" b="1" dirty="0">
                <a:solidFill>
                  <a:schemeClr val="accent4">
                    <a:lumMod val="75000"/>
                  </a:schemeClr>
                </a:solidFill>
              </a:rPr>
              <a:t> x </a:t>
            </a:r>
            <a:r>
              <a:rPr lang="zh-TW" altLang="zh-TW" sz="2200" b="1" dirty="0">
                <a:solidFill>
                  <a:schemeClr val="accent4">
                    <a:lumMod val="75000"/>
                  </a:schemeClr>
                </a:solidFill>
              </a:rPr>
              <a:t>系統異常回覆 一手掌握</a:t>
            </a:r>
            <a:endParaRPr lang="en-US" sz="2200" b="1" dirty="0">
              <a:solidFill>
                <a:schemeClr val="accent4">
                  <a:lumMod val="75000"/>
                </a:schemeClr>
              </a:solidFill>
              <a:latin typeface="微軟正黑體" panose="020B0604030504040204" pitchFamily="34" charset="-120"/>
              <a:ea typeface="微軟正黑體" panose="020B0604030504040204" pitchFamily="34" charset="-120"/>
            </a:endParaRPr>
          </a:p>
        </p:txBody>
      </p:sp>
      <p:sp>
        <p:nvSpPr>
          <p:cNvPr id="3" name="TextBox 2"/>
          <p:cNvSpPr txBox="1"/>
          <p:nvPr/>
        </p:nvSpPr>
        <p:spPr>
          <a:xfrm>
            <a:off x="184797" y="4325474"/>
            <a:ext cx="7127543" cy="1477328"/>
          </a:xfrm>
          <a:prstGeom prst="rect">
            <a:avLst/>
          </a:prstGeom>
          <a:noFill/>
        </p:spPr>
        <p:txBody>
          <a:bodyPr wrap="square" rtlCol="0">
            <a:spAutoFit/>
          </a:bodyPr>
          <a:lstStyle/>
          <a:p>
            <a:endParaRPr lang="en-US" altLang="zh-TW" b="1"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a:p>
            <a:r>
              <a:rPr lang="zh-TW" altLang="en-US" b="1" dirty="0" smtClean="0">
                <a:solidFill>
                  <a:schemeClr val="tx1">
                    <a:lumMod val="65000"/>
                    <a:lumOff val="35000"/>
                  </a:schemeClr>
                </a:solidFill>
                <a:latin typeface="微軟正黑體" panose="020B0604030504040204" pitchFamily="34" charset="-120"/>
                <a:ea typeface="微軟正黑體" panose="020B0604030504040204" pitchFamily="34" charset="-120"/>
              </a:rPr>
              <a:t>如</a:t>
            </a:r>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有問題，歡迎與我們聯絡</a:t>
            </a:r>
            <a:endParaRPr lang="en-US" b="1" dirty="0">
              <a:solidFill>
                <a:schemeClr val="tx1">
                  <a:lumMod val="65000"/>
                  <a:lumOff val="35000"/>
                </a:schemeClr>
              </a:solidFill>
              <a:latin typeface="微軟正黑體" panose="020B0604030504040204" pitchFamily="34" charset="-120"/>
              <a:ea typeface="微軟正黑體" panose="020B0604030504040204" pitchFamily="34" charset="-120"/>
            </a:endParaRPr>
          </a:p>
          <a:p>
            <a:r>
              <a:rPr lang="zh-TW" altLang="en-US" dirty="0" smtClean="0">
                <a:solidFill>
                  <a:schemeClr val="tx1">
                    <a:lumMod val="65000"/>
                    <a:lumOff val="35000"/>
                  </a:schemeClr>
                </a:solidFill>
              </a:rPr>
              <a:t>涵</a:t>
            </a:r>
            <a:r>
              <a:rPr lang="zh-TW" altLang="en-US" dirty="0">
                <a:solidFill>
                  <a:schemeClr val="tx1">
                    <a:lumMod val="65000"/>
                    <a:lumOff val="35000"/>
                  </a:schemeClr>
                </a:solidFill>
              </a:rPr>
              <a:t>堂資訊有限公司</a:t>
            </a:r>
            <a:endParaRPr lang="en-US" altLang="zh-TW" dirty="0">
              <a:solidFill>
                <a:schemeClr val="tx1">
                  <a:lumMod val="65000"/>
                  <a:lumOff val="35000"/>
                </a:schemeClr>
              </a:solidFill>
            </a:endParaRPr>
          </a:p>
          <a:p>
            <a:r>
              <a:rPr lang="en-US" dirty="0">
                <a:solidFill>
                  <a:schemeClr val="tx1">
                    <a:lumMod val="65000"/>
                    <a:lumOff val="35000"/>
                  </a:schemeClr>
                </a:solidFill>
              </a:rPr>
              <a:t>E-mail: service@hintoninfo.com</a:t>
            </a:r>
          </a:p>
          <a:p>
            <a:r>
              <a:rPr lang="en-US" dirty="0">
                <a:solidFill>
                  <a:schemeClr val="tx1">
                    <a:lumMod val="65000"/>
                    <a:lumOff val="35000"/>
                  </a:schemeClr>
                </a:solidFill>
              </a:rPr>
              <a:t>Phone: (02) </a:t>
            </a:r>
            <a:r>
              <a:rPr lang="en-US" dirty="0" smtClean="0">
                <a:solidFill>
                  <a:schemeClr val="tx1">
                    <a:lumMod val="65000"/>
                    <a:lumOff val="35000"/>
                  </a:schemeClr>
                </a:solidFill>
              </a:rPr>
              <a:t>2799-3110</a:t>
            </a:r>
            <a:endParaRPr lang="en-US" dirty="0">
              <a:solidFill>
                <a:schemeClr val="tx1">
                  <a:lumMod val="65000"/>
                  <a:lumOff val="35000"/>
                </a:schemeClr>
              </a:solidFill>
            </a:endParaRPr>
          </a:p>
        </p:txBody>
      </p:sp>
      <p:pic>
        <p:nvPicPr>
          <p:cNvPr id="8" name="Picture 1">
            <a:extLst>
              <a:ext uri="{FF2B5EF4-FFF2-40B4-BE49-F238E27FC236}">
                <a16:creationId xmlns:a16="http://schemas.microsoft.com/office/drawing/2014/main" id="{C8B6AF24-7093-4BD3-8BFB-CB02FA8E8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7820" y="6064373"/>
            <a:ext cx="1616810" cy="447306"/>
          </a:xfrm>
          <a:prstGeom prst="rect">
            <a:avLst/>
          </a:prstGeom>
        </p:spPr>
      </p:pic>
      <p:pic>
        <p:nvPicPr>
          <p:cNvPr id="9" name="圖片 8"/>
          <p:cNvPicPr/>
          <p:nvPr/>
        </p:nvPicPr>
        <p:blipFill>
          <a:blip r:embed="rId4">
            <a:extLst>
              <a:ext uri="{28A0092B-C50C-407E-A947-70E740481C1C}">
                <a14:useLocalDpi xmlns:a14="http://schemas.microsoft.com/office/drawing/2010/main" val="0"/>
              </a:ext>
            </a:extLst>
          </a:blip>
          <a:stretch>
            <a:fillRect/>
          </a:stretch>
        </p:blipFill>
        <p:spPr>
          <a:xfrm>
            <a:off x="3562597" y="2002368"/>
            <a:ext cx="3641543" cy="3800434"/>
          </a:xfrm>
          <a:prstGeom prst="rect">
            <a:avLst/>
          </a:prstGeom>
        </p:spPr>
      </p:pic>
      <p:pic>
        <p:nvPicPr>
          <p:cNvPr id="10" name="Picture 1">
            <a:extLst>
              <a:ext uri="{FF2B5EF4-FFF2-40B4-BE49-F238E27FC236}">
                <a16:creationId xmlns:a16="http://schemas.microsoft.com/office/drawing/2014/main" id="{C8B6AF24-7093-4BD3-8BFB-CB02FA8E8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14" y="3985045"/>
            <a:ext cx="1616810" cy="447306"/>
          </a:xfrm>
          <a:prstGeom prst="rect">
            <a:avLst/>
          </a:prstGeom>
        </p:spPr>
      </p:pic>
    </p:spTree>
    <p:extLst>
      <p:ext uri="{BB962C8B-B14F-4D97-AF65-F5344CB8AC3E}">
        <p14:creationId xmlns:p14="http://schemas.microsoft.com/office/powerpoint/2010/main" val="3773076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355" r="1" b="299"/>
          <a:stretch/>
        </p:blipFill>
        <p:spPr>
          <a:xfrm>
            <a:off x="0" y="878480"/>
            <a:ext cx="9144000" cy="4704173"/>
          </a:xfrm>
          <a:prstGeom prst="rect">
            <a:avLst/>
          </a:prstGeom>
          <a:noFill/>
        </p:spPr>
      </p:pic>
      <p:sp>
        <p:nvSpPr>
          <p:cNvPr id="4" name="矩形 3"/>
          <p:cNvSpPr/>
          <p:nvPr/>
        </p:nvSpPr>
        <p:spPr>
          <a:xfrm>
            <a:off x="759940" y="328319"/>
            <a:ext cx="5367175"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3200" b="1" i="0" u="none" strike="noStrike" kern="0" cap="none" spc="0" normalizeH="0" baseline="0" noProof="0" dirty="0">
                <a:ln>
                  <a:noFill/>
                </a:ln>
                <a:solidFill>
                  <a:srgbClr val="0066A1"/>
                </a:solidFill>
                <a:effectLst/>
                <a:uLnTx/>
                <a:uFillTx/>
                <a:latin typeface="Verdana" panose="020B0604030504040204" pitchFamily="34" charset="0"/>
                <a:ea typeface="Verdana" panose="020B0604030504040204" pitchFamily="34" charset="0"/>
                <a:cs typeface="Verdana" panose="020B0604030504040204" pitchFamily="34" charset="0"/>
              </a:rPr>
              <a:t>IEEE</a:t>
            </a:r>
            <a:r>
              <a:rPr kumimoji="0" lang="zh-TW" altLang="en-US" sz="3200" b="1" i="0" u="none" strike="noStrike" kern="0" cap="none" spc="0" normalizeH="0" baseline="0" noProof="0" dirty="0">
                <a:ln>
                  <a:noFill/>
                </a:ln>
                <a:solidFill>
                  <a:srgbClr val="0066A1"/>
                </a:solidFill>
                <a:effectLst/>
                <a:uLnTx/>
                <a:uFillTx/>
                <a:latin typeface="Verdana" panose="020B0604030504040204" pitchFamily="34" charset="0"/>
                <a:ea typeface="微軟正黑體" pitchFamily="34" charset="-120"/>
                <a:cs typeface="Verdana" panose="020B0604030504040204" pitchFamily="34" charset="0"/>
              </a:rPr>
              <a:t>文獻  專利引用率第一 </a:t>
            </a:r>
            <a:endParaRPr kumimoji="0" lang="zh-TW" altLang="en-US" sz="3200" b="0" i="0" u="none" strike="noStrike" kern="0" cap="none" spc="0" normalizeH="0" baseline="0" noProof="0" dirty="0">
              <a:ln>
                <a:noFill/>
              </a:ln>
              <a:solidFill>
                <a:sysClr val="windowText" lastClr="000000"/>
              </a:solidFill>
              <a:effectLst/>
              <a:uLnTx/>
              <a:uFillTx/>
              <a:latin typeface="Verdana" panose="020B0604030504040204" pitchFamily="34" charset="0"/>
              <a:cs typeface="Verdana" panose="020B0604030504040204" pitchFamily="34" charset="0"/>
            </a:endParaRPr>
          </a:p>
        </p:txBody>
      </p:sp>
      <p:sp>
        <p:nvSpPr>
          <p:cNvPr id="6" name="矩形 5"/>
          <p:cNvSpPr/>
          <p:nvPr/>
        </p:nvSpPr>
        <p:spPr>
          <a:xfrm>
            <a:off x="103178" y="5220104"/>
            <a:ext cx="9040822" cy="954107"/>
          </a:xfrm>
          <a:prstGeom prst="rect">
            <a:avLst/>
          </a:prstGeom>
        </p:spPr>
        <p:txBody>
          <a:bodyPr wrap="square">
            <a:spAutoFit/>
          </a:bodyPr>
          <a:lstStyle/>
          <a:p>
            <a:r>
              <a:rPr lang="en-US" altLang="zh-TW" sz="1400" dirty="0">
                <a:solidFill>
                  <a:schemeClr val="bg2">
                    <a:lumMod val="75000"/>
                  </a:schemeClr>
                </a:solidFill>
              </a:rPr>
              <a:t>Source:</a:t>
            </a:r>
            <a:r>
              <a:rPr lang="zh-TW" altLang="en-US" sz="1400" dirty="0">
                <a:solidFill>
                  <a:schemeClr val="bg2">
                    <a:lumMod val="75000"/>
                  </a:schemeClr>
                </a:solidFill>
              </a:rPr>
              <a:t> </a:t>
            </a:r>
            <a:r>
              <a:rPr lang="en-US" altLang="zh-TW" sz="1400" dirty="0">
                <a:solidFill>
                  <a:schemeClr val="bg2">
                    <a:lumMod val="75000"/>
                  </a:schemeClr>
                </a:solidFill>
              </a:rPr>
              <a:t>The 2018 report by 1790 Analytics </a:t>
            </a:r>
          </a:p>
          <a:p>
            <a:r>
              <a:rPr lang="en-US" altLang="zh-TW" sz="1400" dirty="0">
                <a:solidFill>
                  <a:schemeClr val="bg2">
                    <a:lumMod val="75000"/>
                  </a:schemeClr>
                </a:solidFill>
              </a:rPr>
              <a:t>Sample:390,000 patent citations from  IEEE journals, standards, and conference proceedings between </a:t>
            </a:r>
            <a:r>
              <a:rPr lang="en-US" altLang="zh-TW" sz="1400" dirty="0">
                <a:solidFill>
                  <a:schemeClr val="bg2">
                    <a:lumMod val="75000"/>
                  </a:schemeClr>
                </a:solidFill>
                <a:latin typeface="Calibri" pitchFamily="34" charset="0"/>
                <a:ea typeface="新細明體" pitchFamily="18" charset="-120"/>
                <a:cs typeface="Arial" pitchFamily="34" charset="0"/>
              </a:rPr>
              <a:t>from 1997–2016</a:t>
            </a:r>
          </a:p>
          <a:p>
            <a:r>
              <a:rPr lang="en-US" altLang="zh-TW" sz="1400" dirty="0">
                <a:solidFill>
                  <a:schemeClr val="bg2">
                    <a:lumMod val="75000"/>
                  </a:schemeClr>
                </a:solidFill>
                <a:latin typeface="Calibri" pitchFamily="34" charset="0"/>
                <a:ea typeface="新細明體" pitchFamily="18" charset="-120"/>
                <a:cs typeface="Arial" pitchFamily="34" charset="0"/>
              </a:rPr>
              <a:t>More info: </a:t>
            </a:r>
            <a:r>
              <a:rPr lang="en-US" altLang="zh-TW" sz="1400" u="sng" dirty="0">
                <a:solidFill>
                  <a:schemeClr val="bg2">
                    <a:lumMod val="75000"/>
                  </a:schemeClr>
                </a:solidFill>
                <a:latin typeface="Calibri" pitchFamily="34" charset="0"/>
                <a:ea typeface="新細明體" pitchFamily="18" charset="-120"/>
                <a:cs typeface="Arial" pitchFamily="34" charset="0"/>
                <a:hlinkClick r:id="rId4"/>
              </a:rPr>
              <a:t>www.ieee.org/patentcitations</a:t>
            </a:r>
            <a:endParaRPr lang="zh-TW" altLang="zh-TW" sz="1400" dirty="0">
              <a:solidFill>
                <a:schemeClr val="bg2">
                  <a:lumMod val="75000"/>
                </a:schemeClr>
              </a:solidFill>
              <a:ea typeface="新細明體" pitchFamily="18" charset="-120"/>
              <a:cs typeface="Arial" pitchFamily="34" charset="0"/>
            </a:endParaRPr>
          </a:p>
          <a:p>
            <a:r>
              <a:rPr lang="en-US" altLang="zh-TW" sz="1400" dirty="0">
                <a:solidFill>
                  <a:schemeClr val="bg2">
                    <a:lumMod val="75000"/>
                  </a:schemeClr>
                </a:solidFill>
              </a:rPr>
              <a:t> </a:t>
            </a:r>
            <a:endParaRPr lang="zh-TW" altLang="en-US" sz="1400" dirty="0">
              <a:solidFill>
                <a:schemeClr val="bg2">
                  <a:lumMod val="75000"/>
                </a:schemeClr>
              </a:solidFill>
            </a:endParaRPr>
          </a:p>
        </p:txBody>
      </p:sp>
      <p:sp>
        <p:nvSpPr>
          <p:cNvPr id="7" name="矩形 6"/>
          <p:cNvSpPr/>
          <p:nvPr/>
        </p:nvSpPr>
        <p:spPr>
          <a:xfrm>
            <a:off x="653260" y="878480"/>
            <a:ext cx="7940658" cy="400110"/>
          </a:xfrm>
          <a:prstGeom prst="rect">
            <a:avLst/>
          </a:prstGeom>
        </p:spPr>
        <p:txBody>
          <a:bodyPr wrap="square">
            <a:spAutoFit/>
          </a:bodyPr>
          <a:lstStyle/>
          <a:p>
            <a:r>
              <a:rPr lang="en-US" altLang="zh-TW" b="1" baseline="30000" dirty="0">
                <a:latin typeface="Verdana" panose="020B0604030504040204" pitchFamily="34" charset="0"/>
                <a:ea typeface="Verdana" panose="020B0604030504040204" pitchFamily="34" charset="0"/>
                <a:cs typeface="Verdana" panose="020B0604030504040204" pitchFamily="34" charset="0"/>
              </a:rPr>
              <a:t>Top 20 Publishers Referenced Most Frequently by Top 40 Patenting </a:t>
            </a:r>
            <a:r>
              <a:rPr lang="en-US" altLang="zh-TW" sz="2000" b="1" baseline="30000" dirty="0">
                <a:latin typeface="Verdana" panose="020B0604030504040204" pitchFamily="34" charset="0"/>
                <a:ea typeface="Verdana" panose="020B0604030504040204" pitchFamily="34" charset="0"/>
                <a:cs typeface="Verdana" panose="020B0604030504040204" pitchFamily="34" charset="0"/>
              </a:rPr>
              <a:t>Organizations</a:t>
            </a:r>
            <a:endParaRPr lang="zh-TW" altLang="zh-TW" sz="2000" dirty="0">
              <a:latin typeface="Verdana" panose="020B0604030504040204" pitchFamily="34" charset="0"/>
              <a:cs typeface="Verdana" panose="020B0604030504040204" pitchFamily="34" charset="0"/>
            </a:endParaRPr>
          </a:p>
        </p:txBody>
      </p:sp>
      <p:pic>
        <p:nvPicPr>
          <p:cNvPr id="8" name="圖片 7"/>
          <p:cNvPicPr>
            <a:picLocks noChangeAspect="1"/>
          </p:cNvPicPr>
          <p:nvPr/>
        </p:nvPicPr>
        <p:blipFill rotWithShape="1">
          <a:blip r:embed="rId3">
            <a:extLst>
              <a:ext uri="{28A0092B-C50C-407E-A947-70E740481C1C}">
                <a14:useLocalDpi xmlns:a14="http://schemas.microsoft.com/office/drawing/2010/main" val="0"/>
              </a:ext>
            </a:extLst>
          </a:blip>
          <a:srcRect l="58066" t="24424" r="11333" b="58440"/>
          <a:stretch/>
        </p:blipFill>
        <p:spPr>
          <a:xfrm>
            <a:off x="5216892" y="2030931"/>
            <a:ext cx="2858703" cy="808522"/>
          </a:xfrm>
          <a:prstGeom prst="rect">
            <a:avLst/>
          </a:prstGeom>
          <a:noFill/>
        </p:spPr>
      </p:pic>
      <p:pic>
        <p:nvPicPr>
          <p:cNvPr id="9"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Tree>
    <p:extLst>
      <p:ext uri="{BB962C8B-B14F-4D97-AF65-F5344CB8AC3E}">
        <p14:creationId xmlns:p14="http://schemas.microsoft.com/office/powerpoint/2010/main" val="232883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8070" y="517067"/>
            <a:ext cx="7276604" cy="979488"/>
          </a:xfrm>
        </p:spPr>
        <p:txBody>
          <a:bodyPr>
            <a:noAutofit/>
          </a:bodyPr>
          <a:lstStyle/>
          <a:p>
            <a:r>
              <a:rPr lang="en-US" sz="3600" b="1"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rPr>
              <a:t>IEL </a:t>
            </a:r>
            <a:r>
              <a:rPr lang="en-US" altLang="zh-TW" sz="3600" b="1"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36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I</a:t>
            </a:r>
            <a:r>
              <a:rPr lang="en-US" altLang="zh-TW" sz="3600" b="1"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rPr>
              <a:t>EEE/I</a:t>
            </a:r>
            <a:r>
              <a:rPr lang="en-US" altLang="zh-TW" sz="3600" b="1" dirty="0">
                <a:solidFill>
                  <a:srgbClr val="0066A1"/>
                </a:solidFill>
                <a:latin typeface="Times New Roman" panose="02020603050405020304" pitchFamily="18" charset="0"/>
                <a:ea typeface="微軟正黑體" panose="020B0604030504040204" pitchFamily="34" charset="-120"/>
                <a:cs typeface="Times New Roman" panose="02020603050405020304" pitchFamily="18" charset="0"/>
              </a:rPr>
              <a:t>E</a:t>
            </a:r>
            <a:r>
              <a:rPr lang="en-US" altLang="zh-TW" sz="3600" b="1"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rPr>
              <a:t>T  </a:t>
            </a:r>
            <a:r>
              <a:rPr lang="en-US" altLang="zh-TW" sz="36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E</a:t>
            </a:r>
            <a:r>
              <a:rPr lang="en-US" altLang="zh-TW" sz="3600" b="1" cap="none"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rPr>
              <a:t>lectrical</a:t>
            </a:r>
            <a:r>
              <a:rPr lang="en-US" altLang="zh-TW" sz="3600" b="1"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sz="36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L</a:t>
            </a:r>
            <a:r>
              <a:rPr lang="en-US" altLang="zh-TW" sz="3600" b="1" cap="none"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rPr>
              <a:t>ibrary</a:t>
            </a:r>
            <a:r>
              <a:rPr lang="en-US" altLang="zh-TW" sz="3600" b="1"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en-US" sz="3600" b="1"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 name="Content Placeholder 2"/>
          <p:cNvSpPr>
            <a:spLocks noGrp="1"/>
          </p:cNvSpPr>
          <p:nvPr>
            <p:ph idx="1"/>
          </p:nvPr>
        </p:nvSpPr>
        <p:spPr>
          <a:xfrm>
            <a:off x="408579" y="1648591"/>
            <a:ext cx="7276604" cy="1937152"/>
          </a:xfrm>
        </p:spPr>
        <p:txBody>
          <a:bodyPr>
            <a:noAutofit/>
          </a:bodyPr>
          <a:lstStyle/>
          <a:p>
            <a:pPr marL="306000" lvl="1">
              <a:buNone/>
            </a:pPr>
            <a:r>
              <a:rPr lang="en-US" altLang="zh-TW" sz="2400"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IEL</a:t>
            </a:r>
            <a:r>
              <a:rPr lang="zh-TW" altLang="en-US" sz="2400"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收錄量最多</a:t>
            </a:r>
            <a:endParaRPr lang="en-US" altLang="zh-TW" sz="2400"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buNone/>
            </a:pPr>
            <a:r>
              <a:rPr lang="zh-TW" altLang="en-US" sz="2400" dirty="0">
                <a:latin typeface="微軟正黑體" panose="020B0604030504040204" pitchFamily="34" charset="-120"/>
                <a:ea typeface="微軟正黑體" panose="020B0604030504040204" pitchFamily="34" charset="-120"/>
              </a:rPr>
              <a:t>  完整收錄兩個學會的出版文獻</a:t>
            </a:r>
            <a:endParaRPr lang="en-US" altLang="zh-TW" sz="2400" dirty="0">
              <a:latin typeface="微軟正黑體" panose="020B0604030504040204" pitchFamily="34" charset="-120"/>
              <a:ea typeface="微軟正黑體" panose="020B0604030504040204" pitchFamily="34" charset="-120"/>
            </a:endParaRPr>
          </a:p>
          <a:p>
            <a:pPr marL="324000" lvl="1" indent="0">
              <a:buFontTx/>
              <a:buChar char="-"/>
            </a:pPr>
            <a:r>
              <a:rPr lang="zh-TW" altLang="en-US" sz="2400" b="1" dirty="0">
                <a:latin typeface="微軟正黑體" panose="020B0604030504040204" pitchFamily="34" charset="-120"/>
                <a:ea typeface="微軟正黑體" panose="020B0604030504040204" pitchFamily="34" charset="-120"/>
              </a:rPr>
              <a:t>美國電子電機工程師學會</a:t>
            </a:r>
            <a:r>
              <a:rPr lang="en-US" altLang="zh-TW" sz="2400" b="1" dirty="0">
                <a:latin typeface="微軟正黑體" panose="020B0604030504040204" pitchFamily="34" charset="-120"/>
                <a:ea typeface="微軟正黑體" panose="020B0604030504040204" pitchFamily="34" charset="-120"/>
              </a:rPr>
              <a:t>(IEEE)</a:t>
            </a:r>
          </a:p>
          <a:p>
            <a:pPr marL="324000" lvl="1" indent="0">
              <a:buFontTx/>
              <a:buChar char="-"/>
            </a:pPr>
            <a:r>
              <a:rPr lang="zh-TW" altLang="en-US" sz="2400" b="1" dirty="0">
                <a:latin typeface="微軟正黑體" panose="020B0604030504040204" pitchFamily="34" charset="-120"/>
                <a:ea typeface="微軟正黑體" panose="020B0604030504040204" pitchFamily="34" charset="-120"/>
              </a:rPr>
              <a:t>英國電機工程師學會</a:t>
            </a:r>
            <a:r>
              <a:rPr lang="en-US" altLang="zh-TW" sz="2400" b="1" dirty="0">
                <a:latin typeface="微軟正黑體" panose="020B0604030504040204" pitchFamily="34" charset="-120"/>
                <a:ea typeface="微軟正黑體" panose="020B0604030504040204" pitchFamily="34" charset="-120"/>
              </a:rPr>
              <a:t>(IET)</a:t>
            </a:r>
          </a:p>
          <a:p>
            <a:pPr marL="324000" lvl="1" indent="0">
              <a:buNone/>
            </a:pPr>
            <a:endParaRPr lang="en-US" altLang="zh-TW" sz="2400" b="1" dirty="0">
              <a:latin typeface="微軟正黑體" panose="020B0604030504040204" pitchFamily="34" charset="-120"/>
              <a:ea typeface="微軟正黑體" panose="020B0604030504040204" pitchFamily="34" charset="-120"/>
            </a:endParaRPr>
          </a:p>
        </p:txBody>
      </p:sp>
      <p:pic>
        <p:nvPicPr>
          <p:cNvPr id="4" name="Picture 3"/>
          <p:cNvPicPr>
            <a:picLocks noChangeAspect="1"/>
          </p:cNvPicPr>
          <p:nvPr/>
        </p:nvPicPr>
        <p:blipFill>
          <a:blip r:embed="rId3" cstate="print"/>
          <a:stretch>
            <a:fillRect/>
          </a:stretch>
        </p:blipFill>
        <p:spPr>
          <a:xfrm>
            <a:off x="408578" y="418759"/>
            <a:ext cx="1359491" cy="1176104"/>
          </a:xfrm>
          <a:prstGeom prst="rect">
            <a:avLst/>
          </a:prstGeom>
        </p:spPr>
      </p:pic>
      <p:pic>
        <p:nvPicPr>
          <p:cNvPr id="7" name="內容版面配置區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6409" y="1579035"/>
            <a:ext cx="3272791" cy="1049607"/>
          </a:xfrm>
          <a:prstGeom prst="rect">
            <a:avLst/>
          </a:prstGeom>
        </p:spPr>
      </p:pic>
      <p:pic>
        <p:nvPicPr>
          <p:cNvPr id="8" name="Picture 2" descr="D:\Users\Bruce.Lee\Desktop\IE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2329" y="2628642"/>
            <a:ext cx="2013024" cy="9571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
        <p:nvSpPr>
          <p:cNvPr id="5" name="文字方塊 4"/>
          <p:cNvSpPr txBox="1"/>
          <p:nvPr/>
        </p:nvSpPr>
        <p:spPr>
          <a:xfrm>
            <a:off x="408577" y="3585743"/>
            <a:ext cx="6310827" cy="738664"/>
          </a:xfrm>
          <a:prstGeom prst="rect">
            <a:avLst/>
          </a:prstGeom>
          <a:noFill/>
        </p:spPr>
        <p:txBody>
          <a:bodyPr wrap="square" rtlCol="0">
            <a:spAutoFit/>
          </a:bodyPr>
          <a:lstStyle/>
          <a:p>
            <a:pPr marL="0" lvl="1"/>
            <a:r>
              <a:rPr lang="zh-TW" altLang="en-US" sz="2400"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2400"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IEEE </a:t>
            </a:r>
            <a:r>
              <a:rPr lang="en-US" altLang="zh-TW" sz="2400" b="1" dirty="0" err="1">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Xplore</a:t>
            </a:r>
            <a:r>
              <a:rPr lang="en-US" altLang="zh-TW" sz="2400" b="1" baseline="30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a:t>
            </a:r>
            <a:r>
              <a:rPr lang="zh-TW" altLang="en-US" sz="2400"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收錄各家出版社以及學會文獻</a:t>
            </a:r>
            <a:endParaRPr lang="en-US" altLang="zh-TW" sz="2400"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endParaRPr lang="zh-TW" altLang="en-US" dirty="0"/>
          </a:p>
        </p:txBody>
      </p:sp>
      <p:pic>
        <p:nvPicPr>
          <p:cNvPr id="10"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7231" y="5117077"/>
            <a:ext cx="1917544" cy="499570"/>
          </a:xfrm>
          <a:prstGeom prst="rect">
            <a:avLst/>
          </a:prstGeom>
        </p:spPr>
      </p:pic>
      <p:pic>
        <p:nvPicPr>
          <p:cNvPr id="11"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370" y="4984409"/>
            <a:ext cx="1446080" cy="662552"/>
          </a:xfrm>
          <a:prstGeom prst="rect">
            <a:avLst/>
          </a:prstGeom>
        </p:spPr>
      </p:pic>
      <p:pic>
        <p:nvPicPr>
          <p:cNvPr id="12" name="圖片 11" descr="畫面剪輯"/>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6408" y="4247110"/>
            <a:ext cx="1880823" cy="473356"/>
          </a:xfrm>
          <a:prstGeom prst="rect">
            <a:avLst/>
          </a:prstGeom>
        </p:spPr>
      </p:pic>
      <p:pic>
        <p:nvPicPr>
          <p:cNvPr id="14" name="圖片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56002" y="4247110"/>
            <a:ext cx="1581521" cy="500085"/>
          </a:xfrm>
          <a:prstGeom prst="rect">
            <a:avLst/>
          </a:prstGeom>
        </p:spPr>
      </p:pic>
      <p:pic>
        <p:nvPicPr>
          <p:cNvPr id="15" name="圖片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33373" y="4067774"/>
            <a:ext cx="1347396" cy="858756"/>
          </a:xfrm>
          <a:prstGeom prst="rect">
            <a:avLst/>
          </a:prstGeom>
        </p:spPr>
      </p:pic>
      <p:pic>
        <p:nvPicPr>
          <p:cNvPr id="16"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19404" y="5063454"/>
            <a:ext cx="966799" cy="570570"/>
          </a:xfrm>
          <a:prstGeom prst="rect">
            <a:avLst/>
          </a:prstGeom>
        </p:spPr>
      </p:pic>
      <p:pic>
        <p:nvPicPr>
          <p:cNvPr id="17"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11252" y="4054599"/>
            <a:ext cx="1019048" cy="730505"/>
          </a:xfrm>
          <a:prstGeom prst="rect">
            <a:avLst/>
          </a:prstGeom>
        </p:spPr>
      </p:pic>
      <p:pic>
        <p:nvPicPr>
          <p:cNvPr id="18"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74775" y="5151624"/>
            <a:ext cx="1943976" cy="482399"/>
          </a:xfrm>
          <a:prstGeom prst="rect">
            <a:avLst/>
          </a:prstGeom>
        </p:spPr>
      </p:pic>
    </p:spTree>
    <p:extLst>
      <p:ext uri="{BB962C8B-B14F-4D97-AF65-F5344CB8AC3E}">
        <p14:creationId xmlns:p14="http://schemas.microsoft.com/office/powerpoint/2010/main" val="154360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6"/>
</p:tagLst>
</file>

<file path=ppt/tags/tag2.xml><?xml version="1.0" encoding="utf-8"?>
<p:tagLst xmlns:a="http://schemas.openxmlformats.org/drawingml/2006/main" xmlns:r="http://schemas.openxmlformats.org/officeDocument/2006/relationships" xmlns:p="http://schemas.openxmlformats.org/presentationml/2006/main">
  <p:tag name="TIMING" val="|23.1"/>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4.xml><?xml version="1.0" encoding="utf-8"?>
<p:tagLst xmlns:a="http://schemas.openxmlformats.org/drawingml/2006/main" xmlns:r="http://schemas.openxmlformats.org/officeDocument/2006/relationships" xmlns:p="http://schemas.openxmlformats.org/presentationml/2006/main">
  <p:tag name="TIMING" val="|11.4"/>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18078</TotalTime>
  <Words>2884</Words>
  <Application>Microsoft Office PowerPoint</Application>
  <PresentationFormat>如螢幕大小 (4:3)</PresentationFormat>
  <Paragraphs>587</Paragraphs>
  <Slides>70</Slides>
  <Notes>67</Notes>
  <HiddenSlides>8</HiddenSlides>
  <MMClips>0</MMClips>
  <ScaleCrop>false</ScaleCrop>
  <HeadingPairs>
    <vt:vector size="8" baseType="variant">
      <vt:variant>
        <vt:lpstr>使用字型</vt:lpstr>
      </vt:variant>
      <vt:variant>
        <vt:i4>15</vt:i4>
      </vt:variant>
      <vt:variant>
        <vt:lpstr>佈景主題</vt:lpstr>
      </vt:variant>
      <vt:variant>
        <vt:i4>1</vt:i4>
      </vt:variant>
      <vt:variant>
        <vt:lpstr>內嵌 OLE 伺服程式</vt:lpstr>
      </vt:variant>
      <vt:variant>
        <vt:i4>1</vt:i4>
      </vt:variant>
      <vt:variant>
        <vt:lpstr>投影片標題</vt:lpstr>
      </vt:variant>
      <vt:variant>
        <vt:i4>70</vt:i4>
      </vt:variant>
    </vt:vector>
  </HeadingPairs>
  <TitlesOfParts>
    <vt:vector size="87" baseType="lpstr">
      <vt:lpstr>Arial Unicode MS</vt:lpstr>
      <vt:lpstr>DengXian</vt:lpstr>
      <vt:lpstr>LucidaGrande</vt:lpstr>
      <vt:lpstr>Microsoft YaHei</vt:lpstr>
      <vt:lpstr>ＭＳ Ｐゴシック</vt:lpstr>
      <vt:lpstr>ＭＳ Ｐゴシック</vt:lpstr>
      <vt:lpstr>宋体</vt:lpstr>
      <vt:lpstr>Vrinda</vt:lpstr>
      <vt:lpstr>微軟正黑體</vt:lpstr>
      <vt:lpstr>新細明體</vt:lpstr>
      <vt:lpstr>Arial</vt:lpstr>
      <vt:lpstr>Calibri</vt:lpstr>
      <vt:lpstr>Times New Roman</vt:lpstr>
      <vt:lpstr>Verdana</vt:lpstr>
      <vt:lpstr>Wingdings</vt:lpstr>
      <vt:lpstr>Office 佈景主題</vt:lpstr>
      <vt:lpstr>Microsoft Excel 圖表</vt:lpstr>
      <vt:lpstr>   IEEE Xplore® 全文電子資料庫</vt:lpstr>
      <vt:lpstr>IEEE Xplore® 全文電子資料庫</vt:lpstr>
      <vt:lpstr>PowerPoint 簡報</vt:lpstr>
      <vt:lpstr>IEEE</vt:lpstr>
      <vt:lpstr>IEEE Societies</vt:lpstr>
      <vt:lpstr>IEEE 涵蓋各個科技領域 More than just electrical engineering &amp; computer science </vt:lpstr>
      <vt:lpstr>PowerPoint 簡報</vt:lpstr>
      <vt:lpstr>PowerPoint 簡報</vt:lpstr>
      <vt:lpstr>IEL (IEEE/IET  Electrical  Library)</vt:lpstr>
      <vt:lpstr>IEEE Xplore® : 全球使用量不斷攀升 每月平均將近1,100萬文獻檔案被下載</vt:lpstr>
      <vt:lpstr>IEEE Xplore®收錄文獻類型 </vt:lpstr>
      <vt:lpstr>PowerPoint 簡報</vt:lpstr>
      <vt:lpstr>PowerPoint 簡報</vt:lpstr>
      <vt:lpstr>PowerPoint 簡報</vt:lpstr>
      <vt:lpstr>PowerPoint 簡報</vt:lpstr>
      <vt:lpstr>PowerPoint 簡報</vt:lpstr>
      <vt:lpstr>PowerPoint 簡報</vt:lpstr>
      <vt:lpstr>E-Learning-提供多元學習及了解產業趨勢 </vt:lpstr>
      <vt:lpstr> </vt:lpstr>
      <vt:lpstr>首頁總覽(I)</vt:lpstr>
      <vt:lpstr>首頁總覽(II)</vt:lpstr>
      <vt:lpstr>PowerPoint 簡報</vt:lpstr>
      <vt:lpstr>瀏覽功能Browse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HTML 全文瀏覽(A)</vt:lpstr>
      <vt:lpstr>HTML 全文瀏覽(B)</vt:lpstr>
      <vt:lpstr>瀏覽操作練習</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機構檢索與分析</vt:lpstr>
      <vt:lpstr>PowerPoint 簡報</vt:lpstr>
      <vt:lpstr>PowerPoint 簡報</vt:lpstr>
      <vt:lpstr>PowerPoint 簡報</vt:lpstr>
      <vt:lpstr>PowerPoint 簡報</vt:lpstr>
      <vt:lpstr>PowerPoint 簡報</vt:lpstr>
      <vt:lpstr>PowerPoint 簡報</vt:lpstr>
      <vt:lpstr>個人化設定 My Setting</vt:lpstr>
      <vt:lpstr>免費申請帳號 </vt:lpstr>
      <vt:lpstr>新知快報(Content Alert)</vt:lpstr>
      <vt:lpstr>新知快報(Content Alert)</vt:lpstr>
      <vt:lpstr>檢索條件通知(Search Alerts)</vt:lpstr>
      <vt:lpstr>檢索條件通知(Search Alerts)</vt:lpstr>
      <vt:lpstr>My Xplore APP</vt:lpstr>
      <vt:lpstr>PowerPoint 簡報</vt:lpstr>
      <vt:lpstr>My Xplore APP</vt:lpstr>
      <vt:lpstr>檢索偏好(Preference)</vt:lpstr>
      <vt:lpstr>檢索紀錄  (Search History)</vt:lpstr>
      <vt:lpstr>TAKEAWAY</vt:lpstr>
      <vt:lpstr> 了解更IEEE Xplore®運用</vt:lpstr>
      <vt:lpstr>立刻掃描加入涵堂資訊LINE@好友 資料庫最新消息及功能x 抽獎活動 x 系統異常回覆 一手掌握</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Barcinas</dc:creator>
  <cp:lastModifiedBy>user</cp:lastModifiedBy>
  <cp:revision>454</cp:revision>
  <dcterms:created xsi:type="dcterms:W3CDTF">2016-09-19T18:05:34Z</dcterms:created>
  <dcterms:modified xsi:type="dcterms:W3CDTF">2019-03-26T02:07:13Z</dcterms:modified>
</cp:coreProperties>
</file>