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5" r:id="rId5"/>
  </p:sldMasterIdLst>
  <p:notesMasterIdLst>
    <p:notesMasterId r:id="rId10"/>
  </p:notesMasterIdLst>
  <p:handoutMasterIdLst>
    <p:handoutMasterId r:id="rId11"/>
  </p:handoutMasterIdLst>
  <p:sldIdLst>
    <p:sldId id="266" r:id="rId6"/>
    <p:sldId id="257" r:id="rId7"/>
    <p:sldId id="258" r:id="rId8"/>
    <p:sldId id="27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274" autoAdjust="0"/>
  </p:normalViewPr>
  <p:slideViewPr>
    <p:cSldViewPr snapToGrid="0" showGuides="1">
      <p:cViewPr varScale="1">
        <p:scale>
          <a:sx n="84" d="100"/>
          <a:sy n="84" d="100"/>
        </p:scale>
        <p:origin x="387" y="65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29.04.2020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=""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=""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ext Placeholder 26">
            <a:extLst>
              <a:ext uri="{FF2B5EF4-FFF2-40B4-BE49-F238E27FC236}">
                <a16:creationId xmlns=""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=""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=""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=""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=""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=""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=""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=""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Graphic 37">
            <a:extLst>
              <a:ext uri="{FF2B5EF4-FFF2-40B4-BE49-F238E27FC236}">
                <a16:creationId xmlns=""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=""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Subtitle 2">
            <a:extLst>
              <a:ext uri="{FF2B5EF4-FFF2-40B4-BE49-F238E27FC236}">
                <a16:creationId xmlns=""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zh-CN" altLang="en-US"/>
              <a:t>单击此处编辑母版副标题样式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=""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=""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=""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20" name="Graphic 19">
            <a:extLst>
              <a:ext uri="{FF2B5EF4-FFF2-40B4-BE49-F238E27FC236}">
                <a16:creationId xmlns=""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24" name="Content Placeholder 3">
            <a:extLst>
              <a:ext uri="{FF2B5EF4-FFF2-40B4-BE49-F238E27FC236}">
                <a16:creationId xmlns=""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=""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=""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=""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=""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=""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=""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=""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=""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=""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=""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模板来源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1692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49973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=""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=""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=""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=""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=""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=""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=""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=""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=""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=""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>
            <a:extLst>
              <a:ext uri="{FF2B5EF4-FFF2-40B4-BE49-F238E27FC236}">
                <a16:creationId xmlns=""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=""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=""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=""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=""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=""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=""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=""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=""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=""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=""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=""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=""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=""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=""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=""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=""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=""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=""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单击图标添加图表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=""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=""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=""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=""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=""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=""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单击图标添加表格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=""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=""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=""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=""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=""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=""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Freeform: Shape 44">
            <a:extLst>
              <a:ext uri="{FF2B5EF4-FFF2-40B4-BE49-F238E27FC236}">
                <a16:creationId xmlns=""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=""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Text Placeholder 26">
            <a:extLst>
              <a:ext uri="{FF2B5EF4-FFF2-40B4-BE49-F238E27FC236}">
                <a16:creationId xmlns=""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=""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=""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Freeform: Shape 41">
            <a:extLst>
              <a:ext uri="{FF2B5EF4-FFF2-40B4-BE49-F238E27FC236}">
                <a16:creationId xmlns=""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Freeform: Shape 43">
            <a:extLst>
              <a:ext uri="{FF2B5EF4-FFF2-40B4-BE49-F238E27FC236}">
                <a16:creationId xmlns=""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Freeform: Shape 47">
            <a:extLst>
              <a:ext uri="{FF2B5EF4-FFF2-40B4-BE49-F238E27FC236}">
                <a16:creationId xmlns=""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=""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Graphic 12">
            <a:extLst>
              <a:ext uri="{FF2B5EF4-FFF2-40B4-BE49-F238E27FC236}">
                <a16:creationId xmlns=""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Media Placeholder 7">
            <a:extLst>
              <a:ext uri="{FF2B5EF4-FFF2-40B4-BE49-F238E27FC236}">
                <a16:creationId xmlns=""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单击图标添加媒体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=""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=""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2">
            <a:extLst>
              <a:ext uri="{FF2B5EF4-FFF2-40B4-BE49-F238E27FC236}">
                <a16:creationId xmlns=""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=""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04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950" y="1634629"/>
            <a:ext cx="5690680" cy="1517356"/>
          </a:xfrm>
        </p:spPr>
        <p:txBody>
          <a:bodyPr/>
          <a:lstStyle/>
          <a:p>
            <a:r>
              <a:rPr lang="en-US" dirty="0" smtClean="0"/>
              <a:t>G Suite Meet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=""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遠距教學</a:t>
            </a:r>
            <a:endParaRPr lang="ru-RU" dirty="0">
              <a:ea typeface="微軟正黑體" panose="020B0604030504040204" pitchFamily="34" charset="-120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=""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53" y="445898"/>
            <a:ext cx="7585924" cy="5057777"/>
          </a:xfr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=""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1" y="-222422"/>
            <a:ext cx="3894833" cy="5968314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G Suite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帳號</a:t>
            </a:r>
            <a:endParaRPr lang="ru-RU" dirty="0">
              <a:ea typeface="微軟正黑體" panose="020B0604030504040204" pitchFamily="34" charset="-12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TW" altLang="en-US" sz="1600" dirty="0" smtClean="0">
                <a:ea typeface="微軟正黑體" panose="020B0604030504040204" pitchFamily="34" charset="-120"/>
              </a:rPr>
              <a:t>圖資處網頁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&gt; 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資訊服務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&gt; G suite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教育版帳號</a:t>
            </a:r>
            <a:endParaRPr lang="en-US" altLang="zh-TW" sz="1600" dirty="0" smtClean="0">
              <a:ea typeface="微軟正黑體" panose="020B0604030504040204" pitchFamily="34" charset="-120"/>
            </a:endParaRPr>
          </a:p>
          <a:p>
            <a:endParaRPr lang="en-US" altLang="zh-TW" sz="1600" dirty="0" smtClean="0"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ea typeface="微軟正黑體" panose="020B0604030504040204" pitchFamily="34" charset="-120"/>
              </a:rPr>
              <a:t>單一登入系統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&gt; 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教職員專區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&gt; 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電子信箱</a:t>
            </a:r>
            <a:endParaRPr lang="en-US" altLang="zh-TW" sz="1600" dirty="0" smtClean="0">
              <a:ea typeface="微軟正黑體" panose="020B0604030504040204" pitchFamily="34" charset="-120"/>
            </a:endParaRPr>
          </a:p>
          <a:p>
            <a:endParaRPr lang="en-US" sz="1600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1600" dirty="0" smtClean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600" dirty="0" smtClean="0">
                <a:ea typeface="微軟正黑體" panose="020B0604030504040204" pitchFamily="34" charset="-120"/>
              </a:rPr>
              <a:t>&gt;&gt;&gt;&gt; 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請確認自己的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G </a:t>
            </a:r>
            <a:r>
              <a:rPr lang="en-US" altLang="zh-TW" sz="1600" dirty="0" err="1" smtClean="0">
                <a:ea typeface="微軟正黑體" panose="020B0604030504040204" pitchFamily="34" charset="-120"/>
              </a:rPr>
              <a:t>Sutie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教育版的帳號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&lt;&lt;&lt;&lt;</a:t>
            </a:r>
            <a:endParaRPr lang="ru-RU" sz="1600" dirty="0">
              <a:ea typeface="微軟正黑體" panose="020B0604030504040204" pitchFamily="34" charset="-12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853" y="976184"/>
            <a:ext cx="4979466" cy="1038354"/>
          </a:xfrm>
        </p:spPr>
        <p:txBody>
          <a:bodyPr>
            <a:normAutofit/>
          </a:bodyPr>
          <a:lstStyle/>
          <a:p>
            <a:r>
              <a:rPr lang="en-US" dirty="0" smtClean="0"/>
              <a:t>Google </a:t>
            </a:r>
            <a:r>
              <a:rPr lang="en-US" dirty="0" err="1" smtClean="0"/>
              <a:t>v.s</a:t>
            </a:r>
            <a:r>
              <a:rPr lang="en-US" dirty="0" smtClean="0"/>
              <a:t> G Suite</a:t>
            </a:r>
            <a:endParaRPr lang="ru-RU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="" xmlns:a16="http://schemas.microsoft.com/office/drawing/2014/main" id="{6D2A2984-909C-46E6-BA11-B06EBD98F0D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526" y="1067451"/>
            <a:ext cx="5793473" cy="3854652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5"/>
          </p:nvPr>
        </p:nvSpPr>
        <p:spPr>
          <a:xfrm>
            <a:off x="817710" y="2814146"/>
            <a:ext cx="4548187" cy="2437476"/>
          </a:xfrm>
        </p:spPr>
        <p:txBody>
          <a:bodyPr>
            <a:normAutofit/>
          </a:bodyPr>
          <a:lstStyle/>
          <a:p>
            <a:r>
              <a:rPr lang="en-US" altLang="zh-TW" sz="1600" dirty="0" smtClean="0"/>
              <a:t>Google</a:t>
            </a:r>
            <a:r>
              <a:rPr lang="zh-TW" altLang="en-US" sz="1600" dirty="0" smtClean="0"/>
              <a:t>個人版：</a:t>
            </a: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</a:rPr>
              <a:t>XXXXX@gmail.com</a:t>
            </a:r>
          </a:p>
          <a:p>
            <a:pPr marL="0" indent="0">
              <a:buNone/>
            </a:pPr>
            <a:r>
              <a:rPr lang="en-US" altLang="zh-TW" sz="1600" dirty="0"/>
              <a:t> </a:t>
            </a:r>
            <a:r>
              <a:rPr lang="en-US" altLang="zh-TW" sz="1600" dirty="0" smtClean="0"/>
              <a:t>   (1) Meet &gt; </a:t>
            </a:r>
            <a:r>
              <a:rPr lang="zh-TW" altLang="en-US" sz="1600" dirty="0" smtClean="0"/>
              <a:t>僅能參加會議，不能開啟會議</a:t>
            </a:r>
            <a:endParaRPr lang="en-US" altLang="zh-TW" sz="1600" dirty="0" smtClean="0"/>
          </a:p>
          <a:p>
            <a:pPr marL="0" indent="0">
              <a:buNone/>
            </a:pPr>
            <a:r>
              <a:rPr lang="en-US" altLang="zh-TW" sz="1600" dirty="0"/>
              <a:t> </a:t>
            </a:r>
            <a:r>
              <a:rPr lang="en-US" altLang="zh-TW" sz="1600" dirty="0" smtClean="0"/>
              <a:t>   (2) </a:t>
            </a:r>
            <a:r>
              <a:rPr lang="en-US" altLang="zh-TW" sz="1600" dirty="0" err="1" smtClean="0"/>
              <a:t>Dirve</a:t>
            </a:r>
            <a:r>
              <a:rPr lang="en-US" altLang="zh-TW" sz="1600" dirty="0" smtClean="0"/>
              <a:t> &gt; </a:t>
            </a:r>
            <a:r>
              <a:rPr lang="zh-TW" altLang="en-US" sz="1600" dirty="0" smtClean="0"/>
              <a:t>容量</a:t>
            </a:r>
            <a:r>
              <a:rPr lang="en-US" altLang="zh-TW" sz="1600" dirty="0" smtClean="0"/>
              <a:t>15G</a:t>
            </a:r>
          </a:p>
          <a:p>
            <a:pPr marL="0" indent="0">
              <a:buNone/>
            </a:pPr>
            <a:endParaRPr lang="en-US" altLang="zh-TW" sz="1600" dirty="0"/>
          </a:p>
          <a:p>
            <a:r>
              <a:rPr lang="en-US" altLang="zh-TW" sz="1600" dirty="0" smtClean="0"/>
              <a:t>G Suite</a:t>
            </a:r>
            <a:r>
              <a:rPr lang="zh-TW" altLang="en-US" sz="1600" dirty="0" smtClean="0"/>
              <a:t>教育版：</a:t>
            </a:r>
            <a:r>
              <a:rPr lang="en-US" altLang="zh-TW" sz="1600" dirty="0" smtClean="0">
                <a:solidFill>
                  <a:schemeClr val="accent6">
                    <a:lumMod val="75000"/>
                  </a:schemeClr>
                </a:solidFill>
              </a:rPr>
              <a:t>XXXXX@mail.nknu.edu.tw</a:t>
            </a:r>
          </a:p>
          <a:p>
            <a:pPr marL="0" indent="0">
              <a:buNone/>
            </a:pPr>
            <a:r>
              <a:rPr lang="en-US" altLang="zh-TW" sz="1600" dirty="0"/>
              <a:t> </a:t>
            </a:r>
            <a:r>
              <a:rPr lang="en-US" altLang="zh-TW" sz="1600" dirty="0" smtClean="0"/>
              <a:t>   (1) Meet &gt; </a:t>
            </a:r>
            <a:r>
              <a:rPr lang="zh-TW" altLang="en-US" sz="1600" dirty="0" smtClean="0"/>
              <a:t>得開啟及參加會議</a:t>
            </a:r>
            <a:endParaRPr lang="en-US" altLang="zh-TW" sz="1600" dirty="0" smtClean="0"/>
          </a:p>
          <a:p>
            <a:pPr marL="0" indent="0">
              <a:buNone/>
            </a:pPr>
            <a:r>
              <a:rPr lang="en-US" altLang="zh-TW" sz="1600" dirty="0"/>
              <a:t> </a:t>
            </a:r>
            <a:r>
              <a:rPr lang="en-US" altLang="zh-TW" sz="1600" dirty="0" smtClean="0"/>
              <a:t>   (2) </a:t>
            </a:r>
            <a:r>
              <a:rPr lang="en-US" altLang="zh-TW" sz="1600" dirty="0" err="1" smtClean="0"/>
              <a:t>Drvie</a:t>
            </a:r>
            <a:r>
              <a:rPr lang="en-US" altLang="zh-TW" sz="1600" dirty="0" smtClean="0"/>
              <a:t> &gt; </a:t>
            </a:r>
            <a:r>
              <a:rPr lang="zh-TW" altLang="en-US" sz="1600" dirty="0" smtClean="0"/>
              <a:t>無容量上限，畢業後仍得使用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23535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=""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1" y="-159390"/>
            <a:ext cx="3894833" cy="5842249"/>
          </a:xfr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O365</a:t>
            </a:r>
            <a:endParaRPr lang="ru-RU" dirty="0">
              <a:ea typeface="微軟正黑體" panose="020B0604030504040204" pitchFamily="34" charset="-12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0023" y="2839714"/>
            <a:ext cx="4890680" cy="2916952"/>
          </a:xfrm>
        </p:spPr>
        <p:txBody>
          <a:bodyPr>
            <a:normAutofit/>
          </a:bodyPr>
          <a:lstStyle/>
          <a:p>
            <a:r>
              <a:rPr lang="zh-TW" altLang="en-US" sz="1600" dirty="0" smtClean="0">
                <a:ea typeface="微軟正黑體" panose="020B0604030504040204" pitchFamily="34" charset="-120"/>
              </a:rPr>
              <a:t>圖資處網頁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&gt; 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資訊服務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&gt; office o365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教育版帳號</a:t>
            </a:r>
            <a:endParaRPr lang="en-US" altLang="zh-TW" sz="1600" dirty="0" smtClean="0">
              <a:ea typeface="微軟正黑體" panose="020B0604030504040204" pitchFamily="34" charset="-120"/>
            </a:endParaRPr>
          </a:p>
          <a:p>
            <a:endParaRPr lang="en-US" altLang="zh-TW" sz="1600" dirty="0" smtClean="0">
              <a:ea typeface="微軟正黑體" panose="020B0604030504040204" pitchFamily="34" charset="-120"/>
            </a:endParaRPr>
          </a:p>
          <a:p>
            <a:r>
              <a:rPr lang="zh-TW" altLang="en-US" sz="1600" dirty="0" smtClean="0">
                <a:ea typeface="微軟正黑體" panose="020B0604030504040204" pitchFamily="34" charset="-120"/>
              </a:rPr>
              <a:t>單一登入系統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&gt; 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教職員專區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&gt; 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電子信箱</a:t>
            </a:r>
            <a:endParaRPr lang="en-US" altLang="zh-TW" sz="1600" dirty="0" smtClean="0">
              <a:ea typeface="微軟正黑體" panose="020B0604030504040204" pitchFamily="34" charset="-120"/>
            </a:endParaRPr>
          </a:p>
          <a:p>
            <a:endParaRPr lang="en-US" sz="1600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1600" dirty="0" smtClean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600" dirty="0" smtClean="0">
                <a:ea typeface="微軟正黑體" panose="020B0604030504040204" pitchFamily="34" charset="-120"/>
              </a:rPr>
              <a:t>&gt;&gt;&gt;&gt; 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請確認自己的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o365</a:t>
            </a:r>
            <a:r>
              <a:rPr lang="zh-TW" altLang="en-US" sz="1600" dirty="0" smtClean="0">
                <a:ea typeface="微軟正黑體" panose="020B0604030504040204" pitchFamily="34" charset="-120"/>
              </a:rPr>
              <a:t>教育版的帳號 </a:t>
            </a:r>
            <a:r>
              <a:rPr lang="en-US" altLang="zh-TW" sz="1600" dirty="0" smtClean="0">
                <a:ea typeface="微軟正黑體" panose="020B0604030504040204" pitchFamily="34" charset="-120"/>
              </a:rPr>
              <a:t>&lt;&lt;&lt;&lt;</a:t>
            </a:r>
          </a:p>
          <a:p>
            <a:pPr marL="0" indent="0">
              <a:buNone/>
            </a:pPr>
            <a:endParaRPr lang="en-US" sz="1600" dirty="0"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en-US" sz="1600" dirty="0" smtClean="0">
                <a:ea typeface="微軟正黑體" panose="020B0604030504040204" pitchFamily="34" charset="-120"/>
              </a:rPr>
              <a:t>&gt;&gt;&gt;&gt; </a:t>
            </a:r>
            <a:r>
              <a:rPr lang="en-US" sz="1600" dirty="0" smtClean="0"/>
              <a:t>XXXXX</a:t>
            </a:r>
            <a:r>
              <a:rPr lang="en-US" altLang="zh-TW" sz="1600" dirty="0" smtClean="0"/>
              <a:t>@o365.nknu.edu.tw &lt;&lt;&lt;&lt;</a:t>
            </a:r>
            <a:endParaRPr lang="ru-RU" sz="1600" dirty="0">
              <a:ea typeface="微軟正黑體" panose="020B0604030504040204" pitchFamily="34" charset="-12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9778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Custom 21">
      <a:dk1>
        <a:sysClr val="windowText" lastClr="000000"/>
      </a:dk1>
      <a:lt1>
        <a:sysClr val="window" lastClr="FFFFFF"/>
      </a:lt1>
      <a:dk2>
        <a:srgbClr val="0048B3"/>
      </a:dk2>
      <a:lt2>
        <a:srgbClr val="7C77B9"/>
      </a:lt2>
      <a:accent1>
        <a:srgbClr val="008EDC"/>
      </a:accent1>
      <a:accent2>
        <a:srgbClr val="7A0078"/>
      </a:accent2>
      <a:accent3>
        <a:srgbClr val="D30F64"/>
      </a:accent3>
      <a:accent4>
        <a:srgbClr val="006FC9"/>
      </a:accent4>
      <a:accent5>
        <a:srgbClr val="00FFFF"/>
      </a:accent5>
      <a:accent6>
        <a:srgbClr val="EEB902"/>
      </a:accent6>
      <a:hlink>
        <a:srgbClr val="D30F64"/>
      </a:hlink>
      <a:folHlink>
        <a:srgbClr val="D30F64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55923798" id="{2FCAECB8-7886-4B31-9113-2F5EAE985054}" vid="{C3044680-3A6B-4F8F-81DD-684C9D8235E1}"/>
    </a:ext>
  </a:extLst>
</a:theme>
</file>

<file path=ppt/theme/theme2.xml><?xml version="1.0" encoding="utf-8"?>
<a:theme xmlns:a="http://schemas.openxmlformats.org/drawingml/2006/main" name="1_OfficePLUS">
  <a:themeElements>
    <a:clrScheme name="沉稳红模板配色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C00000"/>
      </a:accent1>
      <a:accent2>
        <a:srgbClr val="9A00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4D520B0621022B4CA37193CEB4BD4006" ma:contentTypeVersion="13" ma:contentTypeDescription="新建文档。" ma:contentTypeScope="" ma:versionID="70bddc0927d8e252f617fb4201fa0890">
  <xsd:schema xmlns:xsd="http://www.w3.org/2001/XMLSchema" xmlns:xs="http://www.w3.org/2001/XMLSchema" xmlns:p="http://schemas.microsoft.com/office/2006/metadata/properties" xmlns:ns2="45e91f00-0250-4a60-970e-f6ee534b485a" xmlns:ns3="03902022-5f07-415b-99da-02f7a843c2d0" targetNamespace="http://schemas.microsoft.com/office/2006/metadata/properties" ma:root="true" ma:fieldsID="caccd20f85bbeebe29786e0e2215112a" ns2:_="" ns3:_="">
    <xsd:import namespace="45e91f00-0250-4a60-970e-f6ee534b485a"/>
    <xsd:import namespace="03902022-5f07-415b-99da-02f7a843c2d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91f00-0250-4a60-970e-f6ee534b48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享对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享对象详细信息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上次共享用户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上次共享时间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02022-5f07-415b-99da-02f7a843c2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024DF7-0783-4549-86B7-A48B29FBA9C2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03902022-5f07-415b-99da-02f7a843c2d0"/>
    <ds:schemaRef ds:uri="45e91f00-0250-4a60-970e-f6ee534b485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864A9A-1422-46D2-8CD5-65589D7DD4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e91f00-0250-4a60-970e-f6ee534b485a"/>
    <ds:schemaRef ds:uri="03902022-5f07-415b-99da-02f7a843c2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TF55923798</Template>
  <TotalTime>0</TotalTime>
  <Words>145</Words>
  <Application>Microsoft Office PowerPoint</Application>
  <PresentationFormat>寬螢幕</PresentationFormat>
  <Paragraphs>29</Paragraphs>
  <Slides>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</vt:i4>
      </vt:variant>
    </vt:vector>
  </HeadingPairs>
  <TitlesOfParts>
    <vt:vector size="12" baseType="lpstr">
      <vt:lpstr>微软雅黑</vt:lpstr>
      <vt:lpstr>微軟正黑體</vt:lpstr>
      <vt:lpstr>Arial</vt:lpstr>
      <vt:lpstr>Calibri</vt:lpstr>
      <vt:lpstr>Century Gothic</vt:lpstr>
      <vt:lpstr>Segoe UI Light</vt:lpstr>
      <vt:lpstr>Office 主题​​</vt:lpstr>
      <vt:lpstr>1_OfficePLUS</vt:lpstr>
      <vt:lpstr>G Suite Meet</vt:lpstr>
      <vt:lpstr>G Suite帳號</vt:lpstr>
      <vt:lpstr>Google v.s G Suite</vt:lpstr>
      <vt:lpstr>Microsoft O365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2019-08-23T06:17:47Z</dcterms:created>
  <dcterms:modified xsi:type="dcterms:W3CDTF">2020-04-29T07:42:42Z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0x0101004D520B0621022B4CA37193CEB4BD4006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t-weiszh@microsoft.com</vt:lpwstr>
  </property>
  <property fmtid="{D5CDD505-2E9C-101B-9397-08002B2CF9AE}" pid="6" name="MSIP_Label_f42aa342-8706-4288-bd11-ebb85995028c_SetDate">
    <vt:lpwstr>2019-08-23T06:22:09.6839898Z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101c1684-c5a1-4fd5-b0fe-b875311f1790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