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8" r:id="rId6"/>
    <p:sldId id="260" r:id="rId7"/>
    <p:sldId id="271" r:id="rId8"/>
    <p:sldId id="272" r:id="rId9"/>
    <p:sldId id="274" r:id="rId10"/>
    <p:sldId id="273" r:id="rId11"/>
    <p:sldId id="263" r:id="rId12"/>
    <p:sldId id="265" r:id="rId13"/>
    <p:sldId id="259" r:id="rId14"/>
    <p:sldId id="261" r:id="rId15"/>
    <p:sldId id="275" r:id="rId16"/>
    <p:sldId id="276" r:id="rId17"/>
    <p:sldId id="278" r:id="rId18"/>
    <p:sldId id="277" r:id="rId19"/>
    <p:sldId id="281" r:id="rId20"/>
    <p:sldId id="280" r:id="rId21"/>
    <p:sldId id="279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FA8B601-832C-4D7A-9993-083194554B36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F0C9A81-0CB8-477E-A2BC-6B7B77B75AD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By </a:t>
            </a:r>
            <a:r>
              <a:rPr lang="zh-TW" altLang="en-US" dirty="0" smtClean="0"/>
              <a:t>莫蘭蒂颱風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月高師大颱風</a:t>
            </a:r>
            <a:r>
              <a:rPr lang="zh-TW" altLang="en-US" smtClean="0"/>
              <a:t>災情</a:t>
            </a:r>
            <a:r>
              <a:rPr lang="zh-TW" altLang="en-US" smtClean="0"/>
              <a:t>照片集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12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64810_333485693654493_821073149699921592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2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55132_333485803654482_266031817764595909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2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59158_333485780321151_592018520333452464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5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33115_333485750321154_900505948248041133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44304_333485833654479_6993431621402999255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5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KNU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97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KNU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204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KNU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29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KNU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7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KNU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4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88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54994_333485566987839_341067971278583285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62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KNU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95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NKNU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59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348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595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0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02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974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580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005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4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69988_333485613654501_121878712016745354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5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509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13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61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70212_333485650321164_851025076081347208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9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22772_333485690321160_37988556507913975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0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44119_333486063654456_208387848415869372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7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55777_333485593654503_4203684420944320057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3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64757_333485740321155_881333222976630908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5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364898_333485726987823_852616142218700938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5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29</TotalTime>
  <Words>15</Words>
  <Application>Microsoft Office PowerPoint</Application>
  <PresentationFormat>如螢幕大小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地平線</vt:lpstr>
      <vt:lpstr>2016年9月高師大颱風災情照片集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2016年10月颱風高師大災情照片</dc:title>
  <dc:creator>user</dc:creator>
  <cp:lastModifiedBy>user</cp:lastModifiedBy>
  <cp:revision>5</cp:revision>
  <dcterms:created xsi:type="dcterms:W3CDTF">2016-10-21T02:33:34Z</dcterms:created>
  <dcterms:modified xsi:type="dcterms:W3CDTF">2016-10-21T06:25:15Z</dcterms:modified>
</cp:coreProperties>
</file>