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7" r:id="rId3"/>
    <p:sldId id="273" r:id="rId4"/>
    <p:sldId id="258" r:id="rId5"/>
    <p:sldId id="259" r:id="rId6"/>
    <p:sldId id="260" r:id="rId7"/>
    <p:sldId id="274" r:id="rId8"/>
    <p:sldId id="275" r:id="rId9"/>
    <p:sldId id="269" r:id="rId10"/>
    <p:sldId id="270" r:id="rId11"/>
    <p:sldId id="271" r:id="rId12"/>
    <p:sldId id="277" r:id="rId13"/>
    <p:sldId id="272" r:id="rId14"/>
    <p:sldId id="279" r:id="rId15"/>
    <p:sldId id="262" r:id="rId16"/>
    <p:sldId id="263" r:id="rId17"/>
    <p:sldId id="266" r:id="rId18"/>
    <p:sldId id="264" r:id="rId1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6679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616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5447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7402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4687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7168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97979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1772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090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0241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3783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90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2050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740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77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0891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804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E1F72-08AF-4DA5-B8C2-16EED33F27F9}" type="datetimeFigureOut">
              <a:rPr lang="zh-TW" altLang="en-US" smtClean="0"/>
              <a:t>2017/10/26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D32FA-BAD2-462A-9C9E-6904E9B653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8251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i.imgur.com/vWhynwt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santatracker.google.com/intl/zh-TW/codelab.html" TargetMode="External"/><Relationship Id="rId2" Type="http://schemas.openxmlformats.org/officeDocument/2006/relationships/hyperlink" Target="https://santatracker.google.com/intl/zh-TW/educator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cratch.mit.edu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Qkf2qPR_Po" TargetMode="External"/><Relationship Id="rId2" Type="http://schemas.openxmlformats.org/officeDocument/2006/relationships/hyperlink" Target="https://www.youtube.com/watch?v=iXdjLHxPfY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codecombat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程式設計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圖資處系統組</a:t>
            </a:r>
            <a:r>
              <a:rPr lang="en-US" altLang="zh-TW" dirty="0" smtClean="0"/>
              <a:t>-</a:t>
            </a:r>
            <a:r>
              <a:rPr lang="zh-TW" altLang="en-US" dirty="0" smtClean="0"/>
              <a:t>技術專員</a:t>
            </a:r>
            <a:r>
              <a:rPr lang="en-US" altLang="zh-TW" dirty="0" smtClean="0"/>
              <a:t>-</a:t>
            </a:r>
            <a:r>
              <a:rPr lang="zh-TW" altLang="en-US" dirty="0" smtClean="0"/>
              <a:t>李晉元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8148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Condition-  If-else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流程圖</a:t>
            </a:r>
            <a:endParaRPr lang="en-US" altLang="zh-TW" dirty="0" smtClean="0"/>
          </a:p>
          <a:p>
            <a:r>
              <a:rPr lang="zh-TW" altLang="en-US" dirty="0" smtClean="0">
                <a:hlinkClick r:id="rId2"/>
              </a:rPr>
              <a:t>不</a:t>
            </a:r>
            <a:r>
              <a:rPr lang="zh-TW" altLang="en-US" dirty="0">
                <a:hlinkClick r:id="rId2"/>
              </a:rPr>
              <a:t>佳</a:t>
            </a:r>
            <a:r>
              <a:rPr lang="zh-TW" altLang="en-US" dirty="0" smtClean="0">
                <a:hlinkClick r:id="rId2"/>
              </a:rPr>
              <a:t>寫法</a:t>
            </a:r>
            <a:endParaRPr lang="en-US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8644" y="2097088"/>
            <a:ext cx="4723151" cy="3879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88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Loop-while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不知道要</a:t>
            </a:r>
            <a:r>
              <a:rPr lang="zh-TW" altLang="en-US" dirty="0"/>
              <a:t>跑</a:t>
            </a:r>
            <a:r>
              <a:rPr lang="zh-TW" altLang="en-US" dirty="0" smtClean="0"/>
              <a:t>幾次的迴圈</a:t>
            </a:r>
            <a:endParaRPr lang="en-US" altLang="zh-TW" dirty="0" smtClean="0"/>
          </a:p>
          <a:p>
            <a:r>
              <a:rPr lang="zh-TW" altLang="en-US" dirty="0" smtClean="0"/>
              <a:t>就一直一直跑</a:t>
            </a:r>
            <a:r>
              <a:rPr lang="zh-TW" altLang="en-US" dirty="0"/>
              <a:t>阿</a:t>
            </a:r>
            <a:r>
              <a:rPr lang="en-US" altLang="zh-TW" dirty="0" smtClean="0"/>
              <a:t>~~~</a:t>
            </a:r>
          </a:p>
          <a:p>
            <a:r>
              <a:rPr lang="zh-TW" altLang="en-US" dirty="0" smtClean="0"/>
              <a:t>結果</a:t>
            </a:r>
            <a:r>
              <a:rPr lang="en-US" altLang="zh-TW" dirty="0" smtClean="0"/>
              <a:t>?</a:t>
            </a:r>
          </a:p>
          <a:p>
            <a:r>
              <a:rPr lang="zh-TW" altLang="en-US" dirty="0" smtClean="0"/>
              <a:t>如何停下</a:t>
            </a:r>
            <a:r>
              <a:rPr lang="en-US" altLang="zh-TW" dirty="0" smtClean="0"/>
              <a:t>?</a:t>
            </a:r>
          </a:p>
          <a:p>
            <a:r>
              <a:rPr lang="zh-TW" altLang="en-US" dirty="0" smtClean="0"/>
              <a:t>應用</a:t>
            </a:r>
            <a:r>
              <a:rPr lang="en-US" altLang="zh-TW" dirty="0" smtClean="0"/>
              <a:t>?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4836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Loop-while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91905" y="2353456"/>
            <a:ext cx="6930659" cy="2502737"/>
          </a:xfrm>
          <a:prstGeom prst="rect">
            <a:avLst/>
          </a:prstGeom>
        </p:spPr>
      </p:pic>
      <p:pic>
        <p:nvPicPr>
          <p:cNvPr id="8" name="內容版面配置區 7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490935" y="1521435"/>
            <a:ext cx="4508085" cy="4729464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5775850" y="6488668"/>
            <a:ext cx="57744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http://www.flag.com.tw/db/preview/images/fs720_1_a.jpg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0687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Loop-for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有限的迴圈</a:t>
            </a:r>
            <a:endParaRPr lang="en-US" altLang="zh-TW" dirty="0" smtClean="0"/>
          </a:p>
          <a:p>
            <a:endParaRPr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33667"/>
            <a:ext cx="5135232" cy="1667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25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1+2+3</a:t>
            </a:r>
            <a:r>
              <a:rPr lang="en-US" altLang="zh-TW" dirty="0"/>
              <a:t>+…+</a:t>
            </a:r>
            <a:r>
              <a:rPr lang="en-US" altLang="zh-TW" dirty="0" smtClean="0"/>
              <a:t>100 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for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141413" y="3439857"/>
            <a:ext cx="4878387" cy="1984886"/>
          </a:xfrm>
          <a:prstGeom prst="rect">
            <a:avLst/>
          </a:prstGeom>
        </p:spPr>
      </p:pic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zh-TW" dirty="0" smtClean="0"/>
              <a:t>while</a:t>
            </a:r>
            <a:endParaRPr lang="zh-TW" altLang="en-US" dirty="0"/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691207" y="3073400"/>
            <a:ext cx="3837199" cy="271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23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9</a:t>
            </a:r>
            <a:r>
              <a:rPr lang="zh-TW" altLang="en-US" dirty="0" smtClean="0"/>
              <a:t>*</a:t>
            </a:r>
            <a:r>
              <a:rPr lang="en-US" altLang="zh-TW" dirty="0" smtClean="0"/>
              <a:t>9</a:t>
            </a:r>
            <a:r>
              <a:rPr lang="zh-TW" altLang="en-US" dirty="0"/>
              <a:t>乘</a:t>
            </a:r>
            <a:r>
              <a:rPr lang="zh-TW" altLang="en-US" dirty="0" smtClean="0"/>
              <a:t>法表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69206"/>
            <a:ext cx="6056646" cy="347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78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You Know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971431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知道</a:t>
            </a:r>
            <a:r>
              <a:rPr lang="en-US" altLang="zh-TW" dirty="0" smtClean="0"/>
              <a:t>JS</a:t>
            </a:r>
            <a:r>
              <a:rPr lang="zh-TW" altLang="en-US" dirty="0" smtClean="0"/>
              <a:t>是甚麼</a:t>
            </a:r>
            <a:endParaRPr lang="en-US" altLang="zh-TW" dirty="0" smtClean="0"/>
          </a:p>
          <a:p>
            <a:r>
              <a:rPr lang="zh-TW" altLang="en-US" dirty="0" smtClean="0"/>
              <a:t>如何用</a:t>
            </a:r>
            <a:r>
              <a:rPr lang="en-US" altLang="zh-TW" dirty="0" smtClean="0"/>
              <a:t>google chrome </a:t>
            </a:r>
            <a:r>
              <a:rPr lang="zh-TW" altLang="en-US" dirty="0" smtClean="0"/>
              <a:t>開發</a:t>
            </a:r>
            <a:r>
              <a:rPr lang="en-US" altLang="zh-TW" dirty="0" smtClean="0"/>
              <a:t>JS</a:t>
            </a:r>
          </a:p>
          <a:p>
            <a:r>
              <a:rPr lang="en-US" altLang="zh-TW" dirty="0" smtClean="0"/>
              <a:t>Console.log(‘Show message ’);</a:t>
            </a:r>
          </a:p>
          <a:p>
            <a:r>
              <a:rPr lang="en-US" altLang="zh-TW" dirty="0"/>
              <a:t>prompt(‘</a:t>
            </a:r>
            <a:r>
              <a:rPr lang="en-US" altLang="zh-TW" dirty="0" smtClean="0"/>
              <a:t>Your </a:t>
            </a:r>
            <a:r>
              <a:rPr lang="en-US" altLang="zh-TW" dirty="0"/>
              <a:t>name</a:t>
            </a:r>
            <a:r>
              <a:rPr lang="en-US" altLang="zh-TW" dirty="0" smtClean="0"/>
              <a:t>?’);</a:t>
            </a:r>
            <a:endParaRPr lang="en-US" altLang="zh-TW" dirty="0"/>
          </a:p>
          <a:p>
            <a:r>
              <a:rPr lang="zh-TW" altLang="en-US" dirty="0" smtClean="0"/>
              <a:t>程式</a:t>
            </a:r>
            <a:r>
              <a:rPr lang="en-US" altLang="zh-TW" dirty="0" smtClean="0"/>
              <a:t>-</a:t>
            </a:r>
            <a:r>
              <a:rPr lang="zh-TW" altLang="en-US" dirty="0" smtClean="0"/>
              <a:t>變數 </a:t>
            </a:r>
            <a:r>
              <a:rPr lang="en-US" altLang="zh-TW" dirty="0" err="1" smtClean="0"/>
              <a:t>var</a:t>
            </a:r>
            <a:endParaRPr lang="en-US" altLang="zh-TW" dirty="0" smtClean="0"/>
          </a:p>
          <a:p>
            <a:r>
              <a:rPr lang="zh-TW" altLang="en-US" dirty="0"/>
              <a:t>程式</a:t>
            </a:r>
            <a:r>
              <a:rPr lang="en-US" altLang="zh-TW" dirty="0" smtClean="0"/>
              <a:t>-</a:t>
            </a:r>
            <a:r>
              <a:rPr lang="zh-TW" altLang="en-US" dirty="0" smtClean="0"/>
              <a:t>判斷 </a:t>
            </a:r>
            <a:r>
              <a:rPr lang="en-US" altLang="zh-TW" dirty="0" smtClean="0"/>
              <a:t>if-else</a:t>
            </a:r>
          </a:p>
          <a:p>
            <a:r>
              <a:rPr lang="zh-TW" altLang="en-US" dirty="0" smtClean="0"/>
              <a:t>程式</a:t>
            </a:r>
            <a:r>
              <a:rPr lang="en-US" altLang="zh-TW" dirty="0" smtClean="0"/>
              <a:t>-</a:t>
            </a:r>
            <a:r>
              <a:rPr lang="zh-TW" altLang="en-US" dirty="0" smtClean="0"/>
              <a:t>迴圈 </a:t>
            </a:r>
            <a:r>
              <a:rPr lang="en-US" altLang="zh-TW" dirty="0" smtClean="0"/>
              <a:t>while / for</a:t>
            </a:r>
          </a:p>
          <a:p>
            <a:r>
              <a:rPr lang="zh-TW" altLang="en-US" dirty="0"/>
              <a:t>程式</a:t>
            </a:r>
            <a:r>
              <a:rPr lang="en-US" altLang="zh-TW" dirty="0" smtClean="0"/>
              <a:t>-</a:t>
            </a:r>
            <a:r>
              <a:rPr lang="zh-TW" altLang="en-US" dirty="0" smtClean="0"/>
              <a:t>函數</a:t>
            </a:r>
            <a:r>
              <a:rPr lang="en-US" altLang="zh-TW" dirty="0" smtClean="0"/>
              <a:t>/</a:t>
            </a:r>
            <a:r>
              <a:rPr lang="zh-TW" altLang="en-US" dirty="0" smtClean="0"/>
              <a:t>參數</a:t>
            </a:r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0939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Interesting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+mn-ea"/>
                <a:hlinkClick r:id="rId2"/>
              </a:rPr>
              <a:t>https://santatracker.google.com/intl/zh-TW/educators.html</a:t>
            </a:r>
            <a:endParaRPr lang="en-US" altLang="zh-TW" dirty="0" smtClean="0">
              <a:latin typeface="+mn-ea"/>
            </a:endParaRPr>
          </a:p>
          <a:p>
            <a:r>
              <a:rPr lang="en-US" altLang="zh-TW" dirty="0" smtClean="0">
                <a:latin typeface="+mn-ea"/>
                <a:hlinkClick r:id="rId3"/>
              </a:rPr>
              <a:t>https://santatracker.google.com/intl/zh-TW/codelab.html</a:t>
            </a:r>
            <a:endParaRPr lang="en-US" altLang="zh-TW" dirty="0" smtClean="0">
              <a:latin typeface="+mn-ea"/>
            </a:endParaRPr>
          </a:p>
          <a:p>
            <a:r>
              <a:rPr lang="en-US" altLang="zh-TW" dirty="0">
                <a:latin typeface="+mn-ea"/>
                <a:hlinkClick r:id="rId4"/>
              </a:rPr>
              <a:t>https://scratch.mit.edu/</a:t>
            </a:r>
            <a:endParaRPr lang="zh-TW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6225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6363" y="2627200"/>
            <a:ext cx="9905998" cy="1478570"/>
          </a:xfrm>
        </p:spPr>
        <p:txBody>
          <a:bodyPr/>
          <a:lstStyle/>
          <a:p>
            <a:pPr algn="ctr"/>
            <a:r>
              <a:rPr lang="en-US" altLang="zh-TW" dirty="0" smtClean="0"/>
              <a:t>Thanks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6427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+mn-ea"/>
              </a:rPr>
              <a:t>Programming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+mn-ea"/>
              </a:rPr>
              <a:t>電腦程式設計 （ 英語： </a:t>
            </a:r>
            <a:r>
              <a:rPr lang="en-US" altLang="zh-TW" dirty="0" smtClean="0">
                <a:latin typeface="+mn-ea"/>
              </a:rPr>
              <a:t>Computer programming </a:t>
            </a:r>
            <a:r>
              <a:rPr lang="zh-TW" altLang="en-US" dirty="0" smtClean="0">
                <a:latin typeface="+mn-ea"/>
              </a:rPr>
              <a:t>），或稱程式設計 （ </a:t>
            </a:r>
            <a:r>
              <a:rPr lang="en-US" altLang="zh-TW" dirty="0" smtClean="0">
                <a:latin typeface="+mn-ea"/>
              </a:rPr>
              <a:t>programming </a:t>
            </a:r>
            <a:r>
              <a:rPr lang="zh-TW" altLang="en-US" dirty="0" smtClean="0">
                <a:latin typeface="+mn-ea"/>
              </a:rPr>
              <a:t>），是給出解決特定問題程式的過程， 軟體開發過程中的重要步驟。 程式設計往往以某種程式設計語言為工具，給出這種語言下的程式。 程式設計過程應包括分析、設計、編碼、測試、除錯等不同階段。</a:t>
            </a:r>
            <a:r>
              <a:rPr lang="en-US" altLang="zh-TW" dirty="0" smtClean="0">
                <a:latin typeface="+mn-ea"/>
              </a:rPr>
              <a:t>[</a:t>
            </a:r>
            <a:r>
              <a:rPr lang="en-US" altLang="zh-TW" dirty="0" err="1" smtClean="0">
                <a:latin typeface="+mn-ea"/>
              </a:rPr>
              <a:t>wikipedia</a:t>
            </a:r>
            <a:r>
              <a:rPr lang="en-US" altLang="zh-TW" dirty="0" smtClean="0">
                <a:latin typeface="+mn-ea"/>
              </a:rPr>
              <a:t>]</a:t>
            </a:r>
            <a:br>
              <a:rPr lang="en-US" altLang="zh-TW" dirty="0" smtClean="0">
                <a:latin typeface="+mn-ea"/>
              </a:rPr>
            </a:b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zh-TW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6894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Why to Learn?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hlinkClick r:id="rId2"/>
              </a:rPr>
              <a:t>美國教育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en-US" altLang="zh-TW" dirty="0" smtClean="0"/>
          </a:p>
          <a:p>
            <a:r>
              <a:rPr lang="zh-TW" altLang="en-US" dirty="0" smtClean="0">
                <a:hlinkClick r:id="rId3"/>
              </a:rPr>
              <a:t>科技圈看法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2360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+mn-ea"/>
              </a:rPr>
              <a:t>Program </a:t>
            </a:r>
            <a:r>
              <a:rPr lang="zh-TW" altLang="en-US" dirty="0" smtClean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Language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今天聚焦</a:t>
            </a:r>
            <a:r>
              <a:rPr lang="en-US" altLang="zh-TW" dirty="0" smtClean="0"/>
              <a:t>｢</a:t>
            </a:r>
            <a:r>
              <a:rPr lang="zh-TW" altLang="en-US" dirty="0" smtClean="0"/>
              <a:t>程式語言</a:t>
            </a:r>
            <a:r>
              <a:rPr lang="en-US" altLang="zh-TW" dirty="0" smtClean="0"/>
              <a:t>｣</a:t>
            </a:r>
            <a:br>
              <a:rPr lang="en-US" altLang="zh-TW" dirty="0" smtClean="0"/>
            </a:br>
            <a:r>
              <a:rPr lang="zh-TW" altLang="en-US" dirty="0" smtClean="0"/>
              <a:t>是一種電腦系統執行一特定工作，其過程的描述方法。</a:t>
            </a:r>
            <a:endParaRPr lang="en-US" altLang="zh-TW" dirty="0" smtClean="0"/>
          </a:p>
          <a:p>
            <a:r>
              <a:rPr lang="zh-TW" altLang="en-US" dirty="0" smtClean="0"/>
              <a:t>聽</a:t>
            </a:r>
            <a:r>
              <a:rPr lang="en-US" altLang="zh-TW" dirty="0" smtClean="0"/>
              <a:t>/</a:t>
            </a:r>
            <a:r>
              <a:rPr lang="zh-TW" altLang="en-US" dirty="0" smtClean="0"/>
              <a:t>看過哪些語言</a:t>
            </a:r>
            <a:r>
              <a:rPr lang="en-US" altLang="zh-TW" dirty="0" smtClean="0"/>
              <a:t>?</a:t>
            </a:r>
          </a:p>
          <a:p>
            <a:r>
              <a:rPr lang="en-US" altLang="zh-TW" dirty="0" smtClean="0"/>
              <a:t>JavaScript (JS)</a:t>
            </a:r>
          </a:p>
          <a:p>
            <a:r>
              <a:rPr lang="en-US" altLang="zh-TW" dirty="0" smtClean="0"/>
              <a:t>Google Chrome </a:t>
            </a:r>
          </a:p>
          <a:p>
            <a:r>
              <a:rPr lang="en-US" altLang="zh-TW" dirty="0" smtClean="0"/>
              <a:t>JavaScript </a:t>
            </a:r>
            <a:r>
              <a:rPr lang="zh-TW" altLang="en-US" dirty="0" smtClean="0"/>
              <a:t>和</a:t>
            </a:r>
            <a:r>
              <a:rPr lang="en-US" altLang="zh-TW" dirty="0" smtClean="0"/>
              <a:t> Java </a:t>
            </a:r>
            <a:r>
              <a:rPr lang="zh-TW" altLang="en-US" dirty="0" smtClean="0"/>
              <a:t>傻傻分不清</a:t>
            </a:r>
            <a:r>
              <a:rPr lang="en-US" altLang="zh-TW" dirty="0" smtClean="0"/>
              <a:t>?</a:t>
            </a:r>
            <a:br>
              <a:rPr lang="en-US" altLang="zh-TW" dirty="0" smtClean="0"/>
            </a:br>
            <a:r>
              <a:rPr lang="zh-TW" altLang="en-US" dirty="0" smtClean="0"/>
              <a:t>在哪裡出現</a:t>
            </a:r>
            <a:r>
              <a:rPr lang="en-US" altLang="zh-TW" dirty="0"/>
              <a:t>?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044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課程如何進行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無電腦教室</a:t>
            </a:r>
            <a:endParaRPr lang="en-US" altLang="zh-TW" dirty="0" smtClean="0"/>
          </a:p>
          <a:p>
            <a:r>
              <a:rPr lang="zh-TW" altLang="en-US" dirty="0" smtClean="0"/>
              <a:t>不到</a:t>
            </a:r>
            <a:r>
              <a:rPr lang="en-US" altLang="zh-TW" dirty="0" smtClean="0"/>
              <a:t>2hr</a:t>
            </a:r>
          </a:p>
          <a:p>
            <a:r>
              <a:rPr lang="zh-TW" altLang="en-US" dirty="0" smtClean="0"/>
              <a:t>下午</a:t>
            </a:r>
            <a:endParaRPr lang="en-US" altLang="zh-TW" dirty="0" smtClean="0"/>
          </a:p>
          <a:p>
            <a:r>
              <a:rPr lang="zh-TW" altLang="en-US" dirty="0" smtClean="0"/>
              <a:t>分</a:t>
            </a:r>
            <a:r>
              <a:rPr lang="zh-TW" altLang="en-US" dirty="0"/>
              <a:t>組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3920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9222" y="2094389"/>
            <a:ext cx="6810375" cy="381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8181" y="2313846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 smtClean="0"/>
              <a:t>新手村之前</a:t>
            </a:r>
            <a:r>
              <a:rPr lang="en-US" altLang="zh-TW" dirty="0" smtClean="0"/>
              <a:t>~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425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</a:t>
            </a:r>
            <a:r>
              <a:rPr lang="zh-TW" altLang="en-US" dirty="0" smtClean="0"/>
              <a:t>行程式碼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</a:t>
            </a:r>
            <a:r>
              <a:rPr lang="en-US" altLang="zh-TW" dirty="0" smtClean="0"/>
              <a:t>onsole.log(‘ Show Message ’);</a:t>
            </a:r>
          </a:p>
          <a:p>
            <a:r>
              <a:rPr lang="en-US" altLang="zh-TW" dirty="0" smtClean="0"/>
              <a:t>prompt(‘</a:t>
            </a:r>
            <a:r>
              <a:rPr lang="en-US" altLang="zh-TW" dirty="0"/>
              <a:t>Your name?’);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22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變數宣告</a:t>
            </a:r>
            <a:r>
              <a:rPr lang="zh-TW" altLang="en-US" dirty="0"/>
              <a:t>及</a:t>
            </a:r>
            <a:r>
              <a:rPr lang="zh-TW" altLang="en-US" dirty="0" smtClean="0"/>
              <a:t>應</a:t>
            </a:r>
            <a:r>
              <a:rPr lang="zh-TW" altLang="en-US" dirty="0"/>
              <a:t>用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br>
              <a:rPr lang="en-US" altLang="zh-TW" dirty="0" smtClean="0"/>
            </a:br>
            <a:endParaRPr lang="en-US" altLang="zh-TW" dirty="0" smtClean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325295"/>
              </p:ext>
            </p:extLst>
          </p:nvPr>
        </p:nvGraphicFramePr>
        <p:xfrm>
          <a:off x="1004339" y="2353456"/>
          <a:ext cx="10133352" cy="4017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6676"/>
                <a:gridCol w="5066676"/>
              </a:tblGrid>
              <a:tr h="455328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語法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應用</a:t>
                      </a:r>
                      <a:endParaRPr lang="zh-TW" altLang="en-US" dirty="0"/>
                    </a:p>
                  </a:txBody>
                  <a:tcPr/>
                </a:tc>
              </a:tr>
              <a:tr h="1122726">
                <a:tc>
                  <a:txBody>
                    <a:bodyPr/>
                    <a:lstStyle/>
                    <a:p>
                      <a:r>
                        <a:rPr lang="en-US" altLang="zh-TW" dirty="0" err="1" smtClean="0"/>
                        <a:t>var</a:t>
                      </a:r>
                      <a:r>
                        <a:rPr lang="en-US" altLang="zh-TW" dirty="0" smtClean="0"/>
                        <a:t> player1=‘Kirito’ ;</a:t>
                      </a:r>
                    </a:p>
                    <a:p>
                      <a:r>
                        <a:rPr lang="en-US" altLang="zh-TW" dirty="0" err="1" smtClean="0"/>
                        <a:t>var</a:t>
                      </a:r>
                      <a:r>
                        <a:rPr lang="en-US" altLang="zh-TW" dirty="0" smtClean="0"/>
                        <a:t> player2=‘</a:t>
                      </a:r>
                      <a:r>
                        <a:rPr lang="en-US" altLang="zh-TW" dirty="0" err="1" smtClean="0"/>
                        <a:t>Asuna</a:t>
                      </a:r>
                      <a:r>
                        <a:rPr lang="en-US" altLang="zh-TW" dirty="0" smtClean="0"/>
                        <a:t>’ ;</a:t>
                      </a:r>
                      <a:br>
                        <a:rPr lang="en-US" altLang="zh-TW" dirty="0" smtClean="0"/>
                      </a:br>
                      <a:endParaRPr lang="en-US" altLang="zh-TW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字串應用</a:t>
                      </a:r>
                      <a:endParaRPr lang="en-US" altLang="zh-TW" dirty="0" smtClean="0"/>
                    </a:p>
                    <a:p>
                      <a:r>
                        <a:rPr lang="en-US" altLang="zh-TW" dirty="0" smtClean="0"/>
                        <a:t>Gmail</a:t>
                      </a:r>
                    </a:p>
                    <a:p>
                      <a:r>
                        <a:rPr lang="en-US" altLang="zh-TW" dirty="0" err="1" smtClean="0"/>
                        <a:t>var</a:t>
                      </a:r>
                      <a:r>
                        <a:rPr lang="en-US" altLang="zh-TW" dirty="0" smtClean="0"/>
                        <a:t> mail='Kirito@gmail.com‘ ;</a:t>
                      </a:r>
                      <a:br>
                        <a:rPr lang="en-US" altLang="zh-TW" dirty="0" smtClean="0"/>
                      </a:br>
                      <a:r>
                        <a:rPr lang="en-US" altLang="zh-TW" dirty="0" smtClean="0"/>
                        <a:t>console.log(</a:t>
                      </a:r>
                      <a:r>
                        <a:rPr lang="en-US" altLang="zh-TW" dirty="0" err="1" smtClean="0"/>
                        <a:t>mail.substring</a:t>
                      </a:r>
                      <a:r>
                        <a:rPr lang="en-US" altLang="zh-TW" dirty="0" smtClean="0"/>
                        <a:t>(0,6)) ;</a:t>
                      </a:r>
                      <a:endParaRPr lang="zh-TW" altLang="en-US" dirty="0"/>
                    </a:p>
                  </a:txBody>
                  <a:tcPr/>
                </a:tc>
              </a:tr>
              <a:tr h="7859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err="1" smtClean="0"/>
                        <a:t>var</a:t>
                      </a:r>
                      <a:r>
                        <a:rPr lang="en-US" altLang="zh-TW" dirty="0" smtClean="0"/>
                        <a:t> age=14;</a:t>
                      </a:r>
                      <a:endParaRPr lang="zh-TW" altLang="en-US" dirty="0" smtClean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數字應用</a:t>
                      </a:r>
                      <a:endParaRPr lang="en-US" altLang="zh-TW" dirty="0" smtClean="0"/>
                    </a:p>
                    <a:p>
                      <a:r>
                        <a:rPr lang="en-US" altLang="zh-TW" dirty="0" smtClean="0"/>
                        <a:t>+</a:t>
                      </a:r>
                      <a:r>
                        <a:rPr lang="en-US" altLang="zh-TW" baseline="0" dirty="0" smtClean="0"/>
                        <a:t>  -  *  /</a:t>
                      </a:r>
                    </a:p>
                    <a:p>
                      <a:r>
                        <a:rPr lang="en-US" altLang="zh-TW" dirty="0" smtClean="0"/>
                        <a:t>Console.log(9*9);</a:t>
                      </a:r>
                      <a:endParaRPr lang="zh-TW" altLang="en-US" dirty="0"/>
                    </a:p>
                  </a:txBody>
                  <a:tcPr/>
                </a:tc>
              </a:tr>
              <a:tr h="14595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err="1" smtClean="0"/>
                        <a:t>var</a:t>
                      </a:r>
                      <a:r>
                        <a:rPr lang="en-US" altLang="zh-TW" dirty="0" smtClean="0"/>
                        <a:t> pass =true;</a:t>
                      </a:r>
                      <a:endParaRPr lang="zh-TW" altLang="en-US" dirty="0" smtClean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判斷應用</a:t>
                      </a:r>
                      <a:endParaRPr lang="en-US" altLang="zh-TW" dirty="0" smtClean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altLang="zh-TW" dirty="0" smtClean="0"/>
                        <a:t>&gt; &lt;  !=  ==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zh-TW" altLang="en-US" dirty="0" smtClean="0"/>
                        <a:t>三一律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148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電路">
  <a:themeElements>
    <a:clrScheme name="自訂 2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000000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電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電路</Template>
  <TotalTime>635</TotalTime>
  <Words>276</Words>
  <Application>Microsoft Office PowerPoint</Application>
  <PresentationFormat>寬螢幕</PresentationFormat>
  <Paragraphs>71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5" baseType="lpstr">
      <vt:lpstr>新細明體</vt:lpstr>
      <vt:lpstr>Arial</vt:lpstr>
      <vt:lpstr>Calibri</vt:lpstr>
      <vt:lpstr>Calibri Light</vt:lpstr>
      <vt:lpstr>Trebuchet MS</vt:lpstr>
      <vt:lpstr>Wingdings</vt:lpstr>
      <vt:lpstr>電路</vt:lpstr>
      <vt:lpstr>程式設計</vt:lpstr>
      <vt:lpstr>Programming?</vt:lpstr>
      <vt:lpstr>Why to Learn?</vt:lpstr>
      <vt:lpstr>Program  Language?</vt:lpstr>
      <vt:lpstr>課程如何進行?</vt:lpstr>
      <vt:lpstr>PowerPoint 簡報</vt:lpstr>
      <vt:lpstr>新手村之前~</vt:lpstr>
      <vt:lpstr>2行程式碼</vt:lpstr>
      <vt:lpstr>變數宣告及應用</vt:lpstr>
      <vt:lpstr>Condition-  If-else</vt:lpstr>
      <vt:lpstr>Loop-while</vt:lpstr>
      <vt:lpstr>Loop-while</vt:lpstr>
      <vt:lpstr>Loop-for</vt:lpstr>
      <vt:lpstr> 1+2+3+…+100 </vt:lpstr>
      <vt:lpstr>9*9乘法表</vt:lpstr>
      <vt:lpstr>You Know </vt:lpstr>
      <vt:lpstr>Interesting</vt:lpstr>
      <vt:lpstr>Thanks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程式設計</dc:title>
  <dc:creator>csie8152004</dc:creator>
  <cp:lastModifiedBy>csie8152004</cp:lastModifiedBy>
  <cp:revision>31</cp:revision>
  <dcterms:created xsi:type="dcterms:W3CDTF">2017-10-13T15:50:52Z</dcterms:created>
  <dcterms:modified xsi:type="dcterms:W3CDTF">2017-10-26T01:06:10Z</dcterms:modified>
</cp:coreProperties>
</file>