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4.xml" ContentType="application/vnd.openxmlformats-officedocument.theme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5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6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7.xml" ContentType="application/vnd.openxmlformats-officedocument.theme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8.xml" ContentType="application/vnd.openxmlformats-officedocument.theme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9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10.xml" ContentType="application/vnd.openxmlformats-officedocument.theme+xml"/>
  <Override PartName="/ppt/theme/theme11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64" r:id="rId3"/>
    <p:sldMasterId id="2147483668" r:id="rId4"/>
    <p:sldMasterId id="2147483672" r:id="rId5"/>
    <p:sldMasterId id="2147483676" r:id="rId6"/>
    <p:sldMasterId id="2147483680" r:id="rId7"/>
    <p:sldMasterId id="2147483684" r:id="rId8"/>
    <p:sldMasterId id="2147483688" r:id="rId9"/>
    <p:sldMasterId id="2147483692" r:id="rId10"/>
  </p:sldMasterIdLst>
  <p:notesMasterIdLst>
    <p:notesMasterId r:id="rId34"/>
  </p:notesMasterIdLst>
  <p:sldIdLst>
    <p:sldId id="447" r:id="rId11"/>
    <p:sldId id="353" r:id="rId12"/>
    <p:sldId id="300" r:id="rId13"/>
    <p:sldId id="448" r:id="rId14"/>
    <p:sldId id="472" r:id="rId15"/>
    <p:sldId id="473" r:id="rId16"/>
    <p:sldId id="468" r:id="rId17"/>
    <p:sldId id="491" r:id="rId18"/>
    <p:sldId id="477" r:id="rId19"/>
    <p:sldId id="480" r:id="rId20"/>
    <p:sldId id="454" r:id="rId21"/>
    <p:sldId id="456" r:id="rId22"/>
    <p:sldId id="483" r:id="rId23"/>
    <p:sldId id="485" r:id="rId24"/>
    <p:sldId id="487" r:id="rId25"/>
    <p:sldId id="489" r:id="rId26"/>
    <p:sldId id="486" r:id="rId27"/>
    <p:sldId id="494" r:id="rId28"/>
    <p:sldId id="488" r:id="rId29"/>
    <p:sldId id="490" r:id="rId30"/>
    <p:sldId id="492" r:id="rId31"/>
    <p:sldId id="495" r:id="rId32"/>
    <p:sldId id="481" r:id="rId33"/>
  </p:sldIdLst>
  <p:sldSz cx="12190413" cy="6859588"/>
  <p:notesSz cx="6858000" cy="9144000"/>
  <p:custDataLst>
    <p:tags r:id="rId35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1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266C5F"/>
    <a:srgbClr val="77A3C1"/>
    <a:srgbClr val="000000"/>
    <a:srgbClr val="D5493A"/>
    <a:srgbClr val="5AD6BE"/>
    <a:srgbClr val="F7F7F7"/>
    <a:srgbClr val="F5F5F5"/>
    <a:srgbClr val="F9F9F9"/>
    <a:srgbClr val="31C7C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748" autoAdjust="0"/>
    <p:restoredTop sz="95360" autoAdjust="0"/>
  </p:normalViewPr>
  <p:slideViewPr>
    <p:cSldViewPr snapToGrid="0" showGuides="1">
      <p:cViewPr>
        <p:scale>
          <a:sx n="80" d="100"/>
          <a:sy n="80" d="100"/>
        </p:scale>
        <p:origin x="-888" y="-158"/>
      </p:cViewPr>
      <p:guideLst>
        <p:guide orient="horz" pos="2161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3.xml"/><Relationship Id="rId18" Type="http://schemas.openxmlformats.org/officeDocument/2006/relationships/slide" Target="slides/slide8.xml"/><Relationship Id="rId26" Type="http://schemas.openxmlformats.org/officeDocument/2006/relationships/slide" Target="slides/slide16.xml"/><Relationship Id="rId39" Type="http://schemas.openxmlformats.org/officeDocument/2006/relationships/tableStyles" Target="tableStyles.xml"/><Relationship Id="rId21" Type="http://schemas.openxmlformats.org/officeDocument/2006/relationships/slide" Target="slides/slide11.xml"/><Relationship Id="rId34" Type="http://schemas.openxmlformats.org/officeDocument/2006/relationships/notesMaster" Target="notesMasters/notesMaster1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2.xml"/><Relationship Id="rId17" Type="http://schemas.openxmlformats.org/officeDocument/2006/relationships/slide" Target="slides/slide7.xml"/><Relationship Id="rId25" Type="http://schemas.openxmlformats.org/officeDocument/2006/relationships/slide" Target="slides/slide15.xml"/><Relationship Id="rId33" Type="http://schemas.openxmlformats.org/officeDocument/2006/relationships/slide" Target="slides/slide23.xml"/><Relationship Id="rId38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6.xml"/><Relationship Id="rId20" Type="http://schemas.openxmlformats.org/officeDocument/2006/relationships/slide" Target="slides/slide10.xml"/><Relationship Id="rId29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1.xml"/><Relationship Id="rId24" Type="http://schemas.openxmlformats.org/officeDocument/2006/relationships/slide" Target="slides/slide14.xml"/><Relationship Id="rId32" Type="http://schemas.openxmlformats.org/officeDocument/2006/relationships/slide" Target="slides/slide22.xml"/><Relationship Id="rId37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5.xml"/><Relationship Id="rId23" Type="http://schemas.openxmlformats.org/officeDocument/2006/relationships/slide" Target="slides/slide13.xml"/><Relationship Id="rId28" Type="http://schemas.openxmlformats.org/officeDocument/2006/relationships/slide" Target="slides/slide18.xml"/><Relationship Id="rId36" Type="http://schemas.openxmlformats.org/officeDocument/2006/relationships/presProps" Target="presProps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9.xml"/><Relationship Id="rId31" Type="http://schemas.openxmlformats.org/officeDocument/2006/relationships/slide" Target="slides/slide21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4.xml"/><Relationship Id="rId22" Type="http://schemas.openxmlformats.org/officeDocument/2006/relationships/slide" Target="slides/slide12.xml"/><Relationship Id="rId27" Type="http://schemas.openxmlformats.org/officeDocument/2006/relationships/slide" Target="slides/slide17.xml"/><Relationship Id="rId30" Type="http://schemas.openxmlformats.org/officeDocument/2006/relationships/slide" Target="slides/slide20.xml"/><Relationship Id="rId35" Type="http://schemas.openxmlformats.org/officeDocument/2006/relationships/tags" Target="tags/tag1.xml"/><Relationship Id="rId8" Type="http://schemas.openxmlformats.org/officeDocument/2006/relationships/slideMaster" Target="slideMasters/slideMaster8.xml"/><Relationship Id="rId3" Type="http://schemas.openxmlformats.org/officeDocument/2006/relationships/slideMaster" Target="slideMasters/slideMaster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012C8C0-A3D3-487B-AECC-CB6663EAE28D}" type="datetimeFigureOut">
              <a:rPr lang="zh-CN" altLang="en-US" smtClean="0"/>
              <a:t>2021/4/20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7388" y="1143000"/>
            <a:ext cx="54832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849D3E0-124D-4DFF-AE99-4EA4CC201DB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417776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49D3E0-124D-4DFF-AE99-4EA4CC201DB4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3179974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49D3E0-124D-4DFF-AE99-4EA4CC201DB4}" type="slidenum">
              <a:rPr lang="zh-CN" altLang="en-US" smtClean="0"/>
              <a:t>12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1767908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49D3E0-124D-4DFF-AE99-4EA4CC201DB4}" type="slidenum">
              <a:rPr lang="zh-CN" altLang="en-US" smtClean="0"/>
              <a:t>13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1767908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49D3E0-124D-4DFF-AE99-4EA4CC201DB4}" type="slidenum">
              <a:rPr lang="zh-CN" altLang="en-US" smtClean="0"/>
              <a:t>14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1767908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49D3E0-124D-4DFF-AE99-4EA4CC201DB4}" type="slidenum">
              <a:rPr lang="zh-CN" altLang="en-US" smtClean="0"/>
              <a:t>15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1767908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49D3E0-124D-4DFF-AE99-4EA4CC201DB4}" type="slidenum">
              <a:rPr lang="zh-CN" altLang="en-US" smtClean="0"/>
              <a:t>16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1767908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49D3E0-124D-4DFF-AE99-4EA4CC201DB4}" type="slidenum">
              <a:rPr lang="zh-CN" altLang="en-US" smtClean="0"/>
              <a:t>17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1767908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49D3E0-124D-4DFF-AE99-4EA4CC201DB4}" type="slidenum">
              <a:rPr lang="zh-CN" altLang="en-US" smtClean="0"/>
              <a:t>18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1767908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49D3E0-124D-4DFF-AE99-4EA4CC201DB4}" type="slidenum">
              <a:rPr lang="zh-CN" altLang="en-US" smtClean="0"/>
              <a:t>19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1767908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49D3E0-124D-4DFF-AE99-4EA4CC201DB4}" type="slidenum">
              <a:rPr lang="zh-CN" altLang="en-US" smtClean="0"/>
              <a:t>20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740387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49D3E0-124D-4DFF-AE99-4EA4CC201DB4}" type="slidenum">
              <a:rPr lang="zh-CN" altLang="en-US" smtClean="0"/>
              <a:t>21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740387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49D3E0-124D-4DFF-AE99-4EA4CC201DB4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2175257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49D3E0-124D-4DFF-AE99-4EA4CC201DB4}" type="slidenum">
              <a:rPr lang="zh-CN" altLang="en-US" smtClean="0"/>
              <a:t>22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740387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49D3E0-124D-4DFF-AE99-4EA4CC201DB4}" type="slidenum">
              <a:rPr lang="zh-CN" altLang="en-US" smtClean="0"/>
              <a:t>23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3179974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49D3E0-124D-4DFF-AE99-4EA4CC201DB4}" type="slidenum">
              <a:rPr lang="zh-CN" altLang="en-US" smtClean="0"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1483619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49D3E0-124D-4DFF-AE99-4EA4CC201DB4}" type="slidenum">
              <a:rPr lang="zh-CN" altLang="en-US" smtClean="0"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6482995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49D3E0-124D-4DFF-AE99-4EA4CC201DB4}" type="slidenum">
              <a:rPr lang="zh-CN" altLang="en-US" smtClean="0"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5088374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49D3E0-124D-4DFF-AE99-4EA4CC201DB4}" type="slidenum">
              <a:rPr lang="zh-CN" altLang="en-US" smtClean="0"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8764482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49D3E0-124D-4DFF-AE99-4EA4CC201DB4}" type="slidenum">
              <a:rPr lang="zh-CN" altLang="en-US" smtClean="0"/>
              <a:t>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1483619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49D3E0-124D-4DFF-AE99-4EA4CC201DB4}" type="slidenum">
              <a:rPr lang="zh-CN" altLang="en-US" smtClean="0"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5993893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49D3E0-124D-4DFF-AE99-4EA4CC201DB4}" type="slidenum">
              <a:rPr lang="zh-CN" altLang="en-US" smtClean="0"/>
              <a:t>11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74038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Relationship Id="rId4" Type="http://schemas.microsoft.com/office/2007/relationships/hdphoto" Target="../media/hdphoto1.wdp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Relationship Id="rId4" Type="http://schemas.microsoft.com/office/2007/relationships/hdphoto" Target="../media/hdphoto1.wdp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Relationship Id="rId4" Type="http://schemas.microsoft.com/office/2007/relationships/hdphoto" Target="../media/hdphoto1.wdp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Relationship Id="rId4" Type="http://schemas.microsoft.com/office/2007/relationships/hdphoto" Target="../media/hdphoto1.wdp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6.xml"/><Relationship Id="rId4" Type="http://schemas.microsoft.com/office/2007/relationships/hdphoto" Target="../media/hdphoto1.wdp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7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7.xml"/><Relationship Id="rId4" Type="http://schemas.microsoft.com/office/2007/relationships/hdphoto" Target="../media/hdphoto1.wdp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8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8.xml"/><Relationship Id="rId4" Type="http://schemas.microsoft.com/office/2007/relationships/hdphoto" Target="../media/hdphoto1.wdp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9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9.xml"/><Relationship Id="rId4" Type="http://schemas.microsoft.com/office/2007/relationships/hdphoto" Target="../media/hdphoto1.wdp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3802" y="1122624"/>
            <a:ext cx="9142810" cy="2388153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3802" y="3602873"/>
            <a:ext cx="9142810" cy="1656145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单击以编辑母版副标题样式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4388EF-52D1-4258-9BE5-BCD010C7D4DE}" type="datetimeFigureOut">
              <a:rPr lang="zh-CN" altLang="en-US" smtClean="0"/>
              <a:t>2021/4/20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3EE65E-57D2-4566-898C-4F2076833F8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369155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4388EF-52D1-4258-9BE5-BCD010C7D4DE}" type="datetimeFigureOut">
              <a:rPr lang="zh-CN" altLang="en-US" smtClean="0"/>
              <a:t>2021/4/20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3EE65E-57D2-4566-898C-4F2076833F8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737700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3764" y="365209"/>
            <a:ext cx="2628558" cy="5813184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092" y="365209"/>
            <a:ext cx="7733293" cy="5813184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4388EF-52D1-4258-9BE5-BCD010C7D4DE}" type="datetimeFigureOut">
              <a:rPr lang="zh-CN" altLang="en-US" smtClean="0"/>
              <a:t>2021/4/20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3EE65E-57D2-4566-898C-4F2076833F8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927235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exa.png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0"/>
            <a:ext cx="12190413" cy="6859588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80435F3-CE51-FE47-901D-12AFFB0ECEA9}" type="datetime1">
              <a:rPr lang="en-JM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20/04/2021</a:t>
            </a:fld>
            <a:endParaRPr lang="en-JM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JM">
                <a:solidFill>
                  <a:prstClr val="white">
                    <a:lumMod val="65000"/>
                  </a:prstClr>
                </a:solidFill>
              </a:rPr>
              <a:t>WWW.DESIGNERSPARADISE.COM</a:t>
            </a:r>
            <a:endParaRPr lang="en-JM" dirty="0">
              <a:solidFill>
                <a:prstClr val="white">
                  <a:lumMod val="6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279812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80435F3-CE51-FE47-901D-12AFFB0ECEA9}" type="datetime1">
              <a:rPr lang="en-JM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20/04/2021</a:t>
            </a:fld>
            <a:endParaRPr lang="en-JM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LiHei Pro" panose="020B0500000000000000" pitchFamily="34" charset="-122"/>
                <a:ea typeface="LiHei Pro" panose="020B0500000000000000" pitchFamily="34" charset="-122"/>
              </a:defRPr>
            </a:lvl1pPr>
          </a:lstStyle>
          <a:p>
            <a:pPr>
              <a:defRPr/>
            </a:pPr>
            <a:r>
              <a:rPr lang="en-JM">
                <a:solidFill>
                  <a:prstClr val="white">
                    <a:lumMod val="65000"/>
                  </a:prstClr>
                </a:solidFill>
              </a:rPr>
              <a:t>xiaoer.yanj.cn</a:t>
            </a:r>
            <a:endParaRPr lang="en-JM" dirty="0">
              <a:solidFill>
                <a:prstClr val="white">
                  <a:lumMod val="6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400">
                <a:solidFill>
                  <a:schemeClr val="tx1">
                    <a:lumMod val="50000"/>
                    <a:lumOff val="50000"/>
                  </a:schemeClr>
                </a:solidFill>
                <a:latin typeface="Impact" panose="020B0806030902050204" pitchFamily="34" charset="0"/>
              </a:defRPr>
            </a:lvl1pPr>
          </a:lstStyle>
          <a:p>
            <a:pPr>
              <a:defRPr/>
            </a:pPr>
            <a:fld id="{857B18ED-D931-45F4-8873-1BEDAB4DC03E}" type="slidenum">
              <a:rPr lang="en-JM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‹#›</a:t>
            </a:fld>
            <a:endParaRPr lang="en-JM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cxnSp>
        <p:nvCxnSpPr>
          <p:cNvPr id="7" name="直接连接符 6"/>
          <p:cNvCxnSpPr/>
          <p:nvPr userDrawn="1"/>
        </p:nvCxnSpPr>
        <p:spPr>
          <a:xfrm flipV="1">
            <a:off x="3024904" y="479935"/>
            <a:ext cx="8365514" cy="1"/>
          </a:xfrm>
          <a:prstGeom prst="line">
            <a:avLst/>
          </a:prstGeom>
          <a:ln w="19050">
            <a:solidFill>
              <a:schemeClr val="bg1">
                <a:lumMod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" name="组合 7"/>
          <p:cNvGrpSpPr/>
          <p:nvPr userDrawn="1"/>
        </p:nvGrpSpPr>
        <p:grpSpPr>
          <a:xfrm>
            <a:off x="1" y="195152"/>
            <a:ext cx="3125772" cy="569565"/>
            <a:chOff x="0" y="194743"/>
            <a:chExt cx="3126179" cy="569433"/>
          </a:xfrm>
        </p:grpSpPr>
        <p:sp>
          <p:nvSpPr>
            <p:cNvPr id="9" name="圆角矩形 8"/>
            <p:cNvSpPr/>
            <p:nvPr/>
          </p:nvSpPr>
          <p:spPr>
            <a:xfrm>
              <a:off x="173209" y="194743"/>
              <a:ext cx="2952970" cy="569433"/>
            </a:xfrm>
            <a:prstGeom prst="roundRect">
              <a:avLst>
                <a:gd name="adj" fmla="val 9976"/>
              </a:avLst>
            </a:prstGeom>
            <a:solidFill>
              <a:srgbClr val="01ACBE"/>
            </a:solidFill>
            <a:ln w="19050">
              <a:gradFill flip="none" rotWithShape="1">
                <a:gsLst>
                  <a:gs pos="88000">
                    <a:schemeClr val="bg1"/>
                  </a:gs>
                  <a:gs pos="0">
                    <a:schemeClr val="bg1">
                      <a:lumMod val="75000"/>
                    </a:schemeClr>
                  </a:gs>
                  <a:gs pos="71000">
                    <a:schemeClr val="bg1">
                      <a:lumMod val="85000"/>
                    </a:schemeClr>
                  </a:gs>
                  <a:gs pos="55000">
                    <a:schemeClr val="bg1"/>
                  </a:gs>
                  <a:gs pos="37000">
                    <a:schemeClr val="bg1">
                      <a:lumMod val="85000"/>
                    </a:schemeClr>
                  </a:gs>
                  <a:gs pos="2200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1200000" scaled="0"/>
                <a:tileRect/>
              </a:gra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grpSp>
          <p:nvGrpSpPr>
            <p:cNvPr id="10" name="组合 9"/>
            <p:cNvGrpSpPr/>
            <p:nvPr/>
          </p:nvGrpSpPr>
          <p:grpSpPr>
            <a:xfrm>
              <a:off x="0" y="290669"/>
              <a:ext cx="424561" cy="355906"/>
              <a:chOff x="469900" y="728859"/>
              <a:chExt cx="424561" cy="355906"/>
            </a:xfrm>
          </p:grpSpPr>
          <p:sp>
            <p:nvSpPr>
              <p:cNvPr id="11" name="椭圆 10"/>
              <p:cNvSpPr/>
              <p:nvPr/>
            </p:nvSpPr>
            <p:spPr>
              <a:xfrm rot="16200000">
                <a:off x="738264" y="928568"/>
                <a:ext cx="156198" cy="156196"/>
              </a:xfrm>
              <a:prstGeom prst="ellipse">
                <a:avLst/>
              </a:prstGeom>
              <a:gradFill>
                <a:gsLst>
                  <a:gs pos="75000">
                    <a:schemeClr val="bg1">
                      <a:lumMod val="95000"/>
                    </a:schemeClr>
                  </a:gs>
                  <a:gs pos="55000">
                    <a:schemeClr val="bg1">
                      <a:lumMod val="65000"/>
                    </a:schemeClr>
                  </a:gs>
                  <a:gs pos="35000">
                    <a:schemeClr val="bg1">
                      <a:lumMod val="95000"/>
                    </a:schemeClr>
                  </a:gs>
                  <a:gs pos="17000">
                    <a:schemeClr val="bg1">
                      <a:lumMod val="65000"/>
                    </a:schemeClr>
                  </a:gs>
                  <a:gs pos="0">
                    <a:schemeClr val="bg1"/>
                  </a:gs>
                  <a:gs pos="100000">
                    <a:schemeClr val="bg1">
                      <a:lumMod val="65000"/>
                    </a:schemeClr>
                  </a:gs>
                </a:gsLst>
                <a:lin ang="2700000" scaled="1"/>
              </a:gradFill>
              <a:ln>
                <a:noFill/>
              </a:ln>
              <a:effectLst>
                <a:outerShdw blurRad="12700" dist="127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2" name="椭圆 11"/>
              <p:cNvSpPr/>
              <p:nvPr/>
            </p:nvSpPr>
            <p:spPr>
              <a:xfrm rot="16200000">
                <a:off x="752463" y="942770"/>
                <a:ext cx="127798" cy="127797"/>
              </a:xfrm>
              <a:prstGeom prst="ellipse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ffectLst>
                <a:innerShdw blurRad="12700" dist="127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3" name="椭圆 12"/>
              <p:cNvSpPr/>
              <p:nvPr/>
            </p:nvSpPr>
            <p:spPr>
              <a:xfrm rot="16200000">
                <a:off x="738264" y="728860"/>
                <a:ext cx="156198" cy="156196"/>
              </a:xfrm>
              <a:prstGeom prst="ellipse">
                <a:avLst/>
              </a:prstGeom>
              <a:gradFill>
                <a:gsLst>
                  <a:gs pos="75000">
                    <a:schemeClr val="bg1">
                      <a:lumMod val="95000"/>
                    </a:schemeClr>
                  </a:gs>
                  <a:gs pos="55000">
                    <a:schemeClr val="bg1">
                      <a:lumMod val="65000"/>
                    </a:schemeClr>
                  </a:gs>
                  <a:gs pos="35000">
                    <a:schemeClr val="bg1">
                      <a:lumMod val="95000"/>
                    </a:schemeClr>
                  </a:gs>
                  <a:gs pos="17000">
                    <a:schemeClr val="bg1">
                      <a:lumMod val="65000"/>
                    </a:schemeClr>
                  </a:gs>
                  <a:gs pos="0">
                    <a:schemeClr val="bg1"/>
                  </a:gs>
                  <a:gs pos="100000">
                    <a:schemeClr val="bg1">
                      <a:lumMod val="65000"/>
                    </a:schemeClr>
                  </a:gs>
                </a:gsLst>
                <a:lin ang="2700000" scaled="1"/>
              </a:gradFill>
              <a:ln>
                <a:noFill/>
              </a:ln>
              <a:effectLst>
                <a:outerShdw blurRad="12700" dist="127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4" name="椭圆 13"/>
              <p:cNvSpPr/>
              <p:nvPr/>
            </p:nvSpPr>
            <p:spPr>
              <a:xfrm rot="16200000">
                <a:off x="752463" y="743063"/>
                <a:ext cx="127798" cy="127797"/>
              </a:xfrm>
              <a:prstGeom prst="ellipse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ffectLst>
                <a:innerShdw blurRad="12700" dist="127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5" name="圆角矩形 14"/>
              <p:cNvSpPr/>
              <p:nvPr/>
            </p:nvSpPr>
            <p:spPr>
              <a:xfrm rot="16200000">
                <a:off x="636543" y="859458"/>
                <a:ext cx="18656" cy="351942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74000">
                    <a:schemeClr val="bg1"/>
                  </a:gs>
                  <a:gs pos="52000">
                    <a:schemeClr val="bg1">
                      <a:lumMod val="85000"/>
                    </a:schemeClr>
                  </a:gs>
                  <a:gs pos="23000">
                    <a:schemeClr val="bg1">
                      <a:lumMod val="65000"/>
                    </a:schemeClr>
                  </a:gs>
                  <a:gs pos="0">
                    <a:schemeClr val="bg1">
                      <a:lumMod val="50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1"/>
              </a:gradFill>
              <a:ln w="12700">
                <a:gradFill flip="none" rotWithShape="1">
                  <a:gsLst>
                    <a:gs pos="0">
                      <a:schemeClr val="bg1">
                        <a:lumMod val="65000"/>
                      </a:schemeClr>
                    </a:gs>
                    <a:gs pos="44000">
                      <a:schemeClr val="bg1">
                        <a:lumMod val="75000"/>
                      </a:schemeClr>
                    </a:gs>
                    <a:gs pos="78000">
                      <a:schemeClr val="bg1"/>
                    </a:gs>
                    <a:gs pos="61000">
                      <a:schemeClr val="bg1">
                        <a:lumMod val="100000"/>
                      </a:schemeClr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5400000" scaled="0"/>
                  <a:tileRect/>
                </a:gradFill>
              </a:ln>
              <a:effectLst>
                <a:outerShdw blurRad="254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6" name="圆角矩形 15"/>
              <p:cNvSpPr/>
              <p:nvPr/>
            </p:nvSpPr>
            <p:spPr>
              <a:xfrm rot="16200000">
                <a:off x="636543" y="809416"/>
                <a:ext cx="18656" cy="351942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74000">
                    <a:schemeClr val="bg1"/>
                  </a:gs>
                  <a:gs pos="52000">
                    <a:schemeClr val="bg1">
                      <a:lumMod val="85000"/>
                    </a:schemeClr>
                  </a:gs>
                  <a:gs pos="23000">
                    <a:schemeClr val="bg1">
                      <a:lumMod val="65000"/>
                    </a:schemeClr>
                  </a:gs>
                  <a:gs pos="0">
                    <a:schemeClr val="bg1">
                      <a:lumMod val="50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1"/>
              </a:gradFill>
              <a:ln w="12700">
                <a:gradFill flip="none" rotWithShape="1">
                  <a:gsLst>
                    <a:gs pos="0">
                      <a:schemeClr val="bg1">
                        <a:lumMod val="65000"/>
                      </a:schemeClr>
                    </a:gs>
                    <a:gs pos="43000">
                      <a:schemeClr val="bg1">
                        <a:lumMod val="75000"/>
                      </a:schemeClr>
                    </a:gs>
                    <a:gs pos="79000">
                      <a:schemeClr val="bg1"/>
                    </a:gs>
                    <a:gs pos="61000">
                      <a:schemeClr val="bg1">
                        <a:lumMod val="100000"/>
                      </a:schemeClr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5400000" scaled="0"/>
                  <a:tileRect/>
                </a:gradFill>
              </a:ln>
              <a:effectLst>
                <a:outerShdw blurRad="254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7" name="圆角矩形 16"/>
              <p:cNvSpPr/>
              <p:nvPr/>
            </p:nvSpPr>
            <p:spPr>
              <a:xfrm rot="16200000">
                <a:off x="636543" y="655035"/>
                <a:ext cx="18656" cy="351942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74000">
                    <a:schemeClr val="bg1"/>
                  </a:gs>
                  <a:gs pos="52000">
                    <a:schemeClr val="bg1">
                      <a:lumMod val="85000"/>
                    </a:schemeClr>
                  </a:gs>
                  <a:gs pos="23000">
                    <a:schemeClr val="bg1">
                      <a:lumMod val="65000"/>
                    </a:schemeClr>
                  </a:gs>
                  <a:gs pos="0">
                    <a:schemeClr val="bg1">
                      <a:lumMod val="50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1"/>
              </a:gradFill>
              <a:ln w="12700">
                <a:gradFill flip="none" rotWithShape="1">
                  <a:gsLst>
                    <a:gs pos="0">
                      <a:schemeClr val="bg1">
                        <a:lumMod val="65000"/>
                      </a:schemeClr>
                    </a:gs>
                    <a:gs pos="44000">
                      <a:schemeClr val="bg1">
                        <a:lumMod val="75000"/>
                      </a:schemeClr>
                    </a:gs>
                    <a:gs pos="78000">
                      <a:schemeClr val="bg1"/>
                    </a:gs>
                    <a:gs pos="61000">
                      <a:schemeClr val="bg1">
                        <a:lumMod val="100000"/>
                      </a:schemeClr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5400000" scaled="0"/>
                  <a:tileRect/>
                </a:gradFill>
              </a:ln>
              <a:effectLst>
                <a:outerShdw blurRad="254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8" name="圆角矩形 17"/>
              <p:cNvSpPr/>
              <p:nvPr/>
            </p:nvSpPr>
            <p:spPr>
              <a:xfrm rot="16200000">
                <a:off x="636543" y="604992"/>
                <a:ext cx="18656" cy="351942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74000">
                    <a:schemeClr val="bg1"/>
                  </a:gs>
                  <a:gs pos="52000">
                    <a:schemeClr val="bg1">
                      <a:lumMod val="85000"/>
                    </a:schemeClr>
                  </a:gs>
                  <a:gs pos="23000">
                    <a:schemeClr val="bg1">
                      <a:lumMod val="65000"/>
                    </a:schemeClr>
                  </a:gs>
                  <a:gs pos="0">
                    <a:schemeClr val="bg1">
                      <a:lumMod val="50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1"/>
              </a:gradFill>
              <a:ln w="12700">
                <a:gradFill flip="none" rotWithShape="1">
                  <a:gsLst>
                    <a:gs pos="0">
                      <a:schemeClr val="bg1">
                        <a:lumMod val="65000"/>
                      </a:schemeClr>
                    </a:gs>
                    <a:gs pos="43000">
                      <a:schemeClr val="bg1">
                        <a:lumMod val="75000"/>
                      </a:schemeClr>
                    </a:gs>
                    <a:gs pos="79000">
                      <a:schemeClr val="bg1"/>
                    </a:gs>
                    <a:gs pos="61000">
                      <a:schemeClr val="bg1">
                        <a:lumMod val="100000"/>
                      </a:schemeClr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5400000" scaled="0"/>
                  <a:tileRect/>
                </a:gradFill>
              </a:ln>
              <a:effectLst>
                <a:outerShdw blurRad="254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</p:grpSp>
      </p:grpSp>
      <p:grpSp>
        <p:nvGrpSpPr>
          <p:cNvPr id="19" name="组合 18"/>
          <p:cNvGrpSpPr/>
          <p:nvPr userDrawn="1"/>
        </p:nvGrpSpPr>
        <p:grpSpPr>
          <a:xfrm>
            <a:off x="11352323" y="175669"/>
            <a:ext cx="838091" cy="743984"/>
            <a:chOff x="39833" y="101457"/>
            <a:chExt cx="838200" cy="743812"/>
          </a:xfrm>
        </p:grpSpPr>
        <p:grpSp>
          <p:nvGrpSpPr>
            <p:cNvPr id="20" name="组合 19"/>
            <p:cNvGrpSpPr/>
            <p:nvPr userDrawn="1"/>
          </p:nvGrpSpPr>
          <p:grpSpPr>
            <a:xfrm>
              <a:off x="130195" y="101457"/>
              <a:ext cx="647560" cy="567974"/>
              <a:chOff x="257420" y="226345"/>
              <a:chExt cx="540747" cy="474289"/>
            </a:xfrm>
          </p:grpSpPr>
          <p:pic>
            <p:nvPicPr>
              <p:cNvPr id="22" name="图片 21"/>
              <p:cNvPicPr>
                <a:picLocks noChangeAspect="1"/>
              </p:cNvPicPr>
              <p:nvPr userDrawn="1"/>
            </p:nvPicPr>
            <p:blipFill>
              <a:blip r:embed="rId2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257420" y="226345"/>
                <a:ext cx="472830" cy="472830"/>
              </a:xfrm>
              <a:prstGeom prst="rect">
                <a:avLst/>
              </a:prstGeom>
            </p:spPr>
          </p:pic>
          <p:pic>
            <p:nvPicPr>
              <p:cNvPr id="23" name="图片 22"/>
              <p:cNvPicPr>
                <a:picLocks noChangeAspect="1"/>
              </p:cNvPicPr>
              <p:nvPr userDrawn="1"/>
            </p:nvPicPr>
            <p:blipFill rotWithShape="1">
              <a:blip r:embed="rId3" cstate="email">
                <a:grayscl/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colorTemperature colorTemp="2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 flipH="1">
                <a:off x="265701" y="654915"/>
                <a:ext cx="532466" cy="45719"/>
              </a:xfrm>
              <a:prstGeom prst="rect">
                <a:avLst/>
              </a:prstGeom>
            </p:spPr>
          </p:pic>
        </p:grpSp>
        <p:sp>
          <p:nvSpPr>
            <p:cNvPr id="21" name="文本框 20"/>
            <p:cNvSpPr txBox="1"/>
            <p:nvPr userDrawn="1"/>
          </p:nvSpPr>
          <p:spPr>
            <a:xfrm>
              <a:off x="39833" y="629875"/>
              <a:ext cx="838200" cy="21539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迷你简汉真广标" panose="02010609000101010101" pitchFamily="49" charset="-122"/>
                  <a:ea typeface="迷你简汉真广标" panose="02010609000101010101" pitchFamily="49" charset="-122"/>
                  <a:cs typeface="+mn-cs"/>
                </a:rPr>
                <a:t>By </a:t>
              </a:r>
              <a:r>
                <a:rPr kumimoji="0" lang="zh-CN" altLang="en-US" sz="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迷你简汉真广标" panose="02010609000101010101" pitchFamily="49" charset="-122"/>
                  <a:ea typeface="迷你简汉真广标" panose="02010609000101010101" pitchFamily="49" charset="-122"/>
                  <a:cs typeface="+mn-cs"/>
                </a:rPr>
                <a:t>杜小二</a:t>
              </a:r>
            </a:p>
          </p:txBody>
        </p:sp>
      </p:grpSp>
      <p:sp>
        <p:nvSpPr>
          <p:cNvPr id="24" name="标题占位符 1"/>
          <p:cNvSpPr>
            <a:spLocks noGrp="1"/>
          </p:cNvSpPr>
          <p:nvPr>
            <p:ph type="title"/>
          </p:nvPr>
        </p:nvSpPr>
        <p:spPr>
          <a:xfrm>
            <a:off x="416259" y="206382"/>
            <a:ext cx="3050391" cy="547102"/>
          </a:xfrm>
          <a:prstGeom prst="rect">
            <a:avLst/>
          </a:prstGeom>
        </p:spPr>
        <p:txBody>
          <a:bodyPr vert="horz" lIns="91436" tIns="45718" rIns="91436" bIns="45718" rtlCol="0" anchor="ctr">
            <a:normAutofit/>
          </a:bodyPr>
          <a:lstStyle>
            <a:lvl1pPr>
              <a:defRPr sz="1800">
                <a:solidFill>
                  <a:schemeClr val="bg1"/>
                </a:solidFill>
                <a:latin typeface="迷你简汉真广标" panose="02010609000101010101" pitchFamily="49" charset="-122"/>
                <a:ea typeface="迷你简汉真广标" panose="02010609000101010101" pitchFamily="49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83489971"/>
      </p:ext>
    </p:extLst>
  </p:cSld>
  <p:clrMapOvr>
    <a:masterClrMapping/>
  </p:clrMapOvr>
  <p:hf hd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3"/>
          <p:cNvSpPr/>
          <p:nvPr userDrawn="1"/>
        </p:nvSpPr>
        <p:spPr>
          <a:xfrm>
            <a:off x="-8905" y="0"/>
            <a:ext cx="12202286" cy="6859588"/>
          </a:xfrm>
          <a:prstGeom prst="rect">
            <a:avLst/>
          </a:prstGeom>
          <a:gradFill flip="none" rotWithShape="1">
            <a:gsLst>
              <a:gs pos="0">
                <a:srgbClr val="77458B"/>
              </a:gs>
              <a:gs pos="100000">
                <a:srgbClr val="4F2D5D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JM" sz="1800" b="0" i="0" u="none" strike="noStrike" kern="1200" cap="none" spc="0" normalizeH="0" baseline="0" noProof="0" dirty="0">
              <a:ln>
                <a:noFill/>
              </a:ln>
              <a:solidFill>
                <a:srgbClr val="F34F57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6620504-D840-6A40-90BC-6F3747762FA2}" type="datetime1">
              <a:rPr lang="en-JM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20/04/2021</a:t>
            </a:fld>
            <a:endParaRPr lang="en-JM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549709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exa.png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0"/>
            <a:ext cx="12190413" cy="6859588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80435F3-CE51-FE47-901D-12AFFB0ECEA9}" type="datetime1">
              <a:rPr lang="en-JM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20/04/2021</a:t>
            </a:fld>
            <a:endParaRPr lang="en-JM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JM">
                <a:solidFill>
                  <a:prstClr val="white">
                    <a:lumMod val="65000"/>
                  </a:prstClr>
                </a:solidFill>
              </a:rPr>
              <a:t>WWW.DESIGNERSPARADISE.COM</a:t>
            </a:r>
            <a:endParaRPr lang="en-JM" dirty="0">
              <a:solidFill>
                <a:prstClr val="white">
                  <a:lumMod val="6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645340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80435F3-CE51-FE47-901D-12AFFB0ECEA9}" type="datetime1">
              <a:rPr lang="en-JM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20/04/2021</a:t>
            </a:fld>
            <a:endParaRPr lang="en-JM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LiHei Pro" panose="020B0500000000000000" pitchFamily="34" charset="-122"/>
                <a:ea typeface="LiHei Pro" panose="020B0500000000000000" pitchFamily="34" charset="-122"/>
              </a:defRPr>
            </a:lvl1pPr>
          </a:lstStyle>
          <a:p>
            <a:pPr>
              <a:defRPr/>
            </a:pPr>
            <a:r>
              <a:rPr lang="en-JM">
                <a:solidFill>
                  <a:prstClr val="white">
                    <a:lumMod val="65000"/>
                  </a:prstClr>
                </a:solidFill>
              </a:rPr>
              <a:t>xiaoer.yanj.cn</a:t>
            </a:r>
            <a:endParaRPr lang="en-JM" dirty="0">
              <a:solidFill>
                <a:prstClr val="white">
                  <a:lumMod val="6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400">
                <a:solidFill>
                  <a:schemeClr val="tx1">
                    <a:lumMod val="50000"/>
                    <a:lumOff val="50000"/>
                  </a:schemeClr>
                </a:solidFill>
                <a:latin typeface="Impact" panose="020B0806030902050204" pitchFamily="34" charset="0"/>
              </a:defRPr>
            </a:lvl1pPr>
          </a:lstStyle>
          <a:p>
            <a:pPr>
              <a:defRPr/>
            </a:pPr>
            <a:fld id="{857B18ED-D931-45F4-8873-1BEDAB4DC03E}" type="slidenum">
              <a:rPr lang="en-JM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‹#›</a:t>
            </a:fld>
            <a:endParaRPr lang="en-JM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cxnSp>
        <p:nvCxnSpPr>
          <p:cNvPr id="7" name="直接连接符 6"/>
          <p:cNvCxnSpPr/>
          <p:nvPr userDrawn="1"/>
        </p:nvCxnSpPr>
        <p:spPr>
          <a:xfrm flipV="1">
            <a:off x="3024904" y="479935"/>
            <a:ext cx="8365514" cy="1"/>
          </a:xfrm>
          <a:prstGeom prst="line">
            <a:avLst/>
          </a:prstGeom>
          <a:ln w="19050">
            <a:solidFill>
              <a:schemeClr val="bg1">
                <a:lumMod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" name="组合 7"/>
          <p:cNvGrpSpPr/>
          <p:nvPr userDrawn="1"/>
        </p:nvGrpSpPr>
        <p:grpSpPr>
          <a:xfrm>
            <a:off x="1" y="195152"/>
            <a:ext cx="3125772" cy="569565"/>
            <a:chOff x="0" y="194743"/>
            <a:chExt cx="3126179" cy="569433"/>
          </a:xfrm>
        </p:grpSpPr>
        <p:sp>
          <p:nvSpPr>
            <p:cNvPr id="9" name="圆角矩形 8"/>
            <p:cNvSpPr/>
            <p:nvPr/>
          </p:nvSpPr>
          <p:spPr>
            <a:xfrm>
              <a:off x="173209" y="194743"/>
              <a:ext cx="2952970" cy="569433"/>
            </a:xfrm>
            <a:prstGeom prst="roundRect">
              <a:avLst>
                <a:gd name="adj" fmla="val 9976"/>
              </a:avLst>
            </a:prstGeom>
            <a:solidFill>
              <a:srgbClr val="01ACBE"/>
            </a:solidFill>
            <a:ln w="19050">
              <a:gradFill flip="none" rotWithShape="1">
                <a:gsLst>
                  <a:gs pos="88000">
                    <a:schemeClr val="bg1"/>
                  </a:gs>
                  <a:gs pos="0">
                    <a:schemeClr val="bg1">
                      <a:lumMod val="75000"/>
                    </a:schemeClr>
                  </a:gs>
                  <a:gs pos="71000">
                    <a:schemeClr val="bg1">
                      <a:lumMod val="85000"/>
                    </a:schemeClr>
                  </a:gs>
                  <a:gs pos="55000">
                    <a:schemeClr val="bg1"/>
                  </a:gs>
                  <a:gs pos="37000">
                    <a:schemeClr val="bg1">
                      <a:lumMod val="85000"/>
                    </a:schemeClr>
                  </a:gs>
                  <a:gs pos="2200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1200000" scaled="0"/>
                <a:tileRect/>
              </a:gra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grpSp>
          <p:nvGrpSpPr>
            <p:cNvPr id="10" name="组合 9"/>
            <p:cNvGrpSpPr/>
            <p:nvPr/>
          </p:nvGrpSpPr>
          <p:grpSpPr>
            <a:xfrm>
              <a:off x="0" y="290669"/>
              <a:ext cx="424561" cy="355906"/>
              <a:chOff x="469900" y="728859"/>
              <a:chExt cx="424561" cy="355906"/>
            </a:xfrm>
          </p:grpSpPr>
          <p:sp>
            <p:nvSpPr>
              <p:cNvPr id="11" name="椭圆 10"/>
              <p:cNvSpPr/>
              <p:nvPr/>
            </p:nvSpPr>
            <p:spPr>
              <a:xfrm rot="16200000">
                <a:off x="738264" y="928568"/>
                <a:ext cx="156198" cy="156196"/>
              </a:xfrm>
              <a:prstGeom prst="ellipse">
                <a:avLst/>
              </a:prstGeom>
              <a:gradFill>
                <a:gsLst>
                  <a:gs pos="75000">
                    <a:schemeClr val="bg1">
                      <a:lumMod val="95000"/>
                    </a:schemeClr>
                  </a:gs>
                  <a:gs pos="55000">
                    <a:schemeClr val="bg1">
                      <a:lumMod val="65000"/>
                    </a:schemeClr>
                  </a:gs>
                  <a:gs pos="35000">
                    <a:schemeClr val="bg1">
                      <a:lumMod val="95000"/>
                    </a:schemeClr>
                  </a:gs>
                  <a:gs pos="17000">
                    <a:schemeClr val="bg1">
                      <a:lumMod val="65000"/>
                    </a:schemeClr>
                  </a:gs>
                  <a:gs pos="0">
                    <a:schemeClr val="bg1"/>
                  </a:gs>
                  <a:gs pos="100000">
                    <a:schemeClr val="bg1">
                      <a:lumMod val="65000"/>
                    </a:schemeClr>
                  </a:gs>
                </a:gsLst>
                <a:lin ang="2700000" scaled="1"/>
              </a:gradFill>
              <a:ln>
                <a:noFill/>
              </a:ln>
              <a:effectLst>
                <a:outerShdw blurRad="12700" dist="127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2" name="椭圆 11"/>
              <p:cNvSpPr/>
              <p:nvPr/>
            </p:nvSpPr>
            <p:spPr>
              <a:xfrm rot="16200000">
                <a:off x="752463" y="942770"/>
                <a:ext cx="127798" cy="127797"/>
              </a:xfrm>
              <a:prstGeom prst="ellipse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ffectLst>
                <a:innerShdw blurRad="12700" dist="127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3" name="椭圆 12"/>
              <p:cNvSpPr/>
              <p:nvPr/>
            </p:nvSpPr>
            <p:spPr>
              <a:xfrm rot="16200000">
                <a:off x="738264" y="728860"/>
                <a:ext cx="156198" cy="156196"/>
              </a:xfrm>
              <a:prstGeom prst="ellipse">
                <a:avLst/>
              </a:prstGeom>
              <a:gradFill>
                <a:gsLst>
                  <a:gs pos="75000">
                    <a:schemeClr val="bg1">
                      <a:lumMod val="95000"/>
                    </a:schemeClr>
                  </a:gs>
                  <a:gs pos="55000">
                    <a:schemeClr val="bg1">
                      <a:lumMod val="65000"/>
                    </a:schemeClr>
                  </a:gs>
                  <a:gs pos="35000">
                    <a:schemeClr val="bg1">
                      <a:lumMod val="95000"/>
                    </a:schemeClr>
                  </a:gs>
                  <a:gs pos="17000">
                    <a:schemeClr val="bg1">
                      <a:lumMod val="65000"/>
                    </a:schemeClr>
                  </a:gs>
                  <a:gs pos="0">
                    <a:schemeClr val="bg1"/>
                  </a:gs>
                  <a:gs pos="100000">
                    <a:schemeClr val="bg1">
                      <a:lumMod val="65000"/>
                    </a:schemeClr>
                  </a:gs>
                </a:gsLst>
                <a:lin ang="2700000" scaled="1"/>
              </a:gradFill>
              <a:ln>
                <a:noFill/>
              </a:ln>
              <a:effectLst>
                <a:outerShdw blurRad="12700" dist="127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4" name="椭圆 13"/>
              <p:cNvSpPr/>
              <p:nvPr/>
            </p:nvSpPr>
            <p:spPr>
              <a:xfrm rot="16200000">
                <a:off x="752463" y="743063"/>
                <a:ext cx="127798" cy="127797"/>
              </a:xfrm>
              <a:prstGeom prst="ellipse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ffectLst>
                <a:innerShdw blurRad="12700" dist="127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5" name="圆角矩形 14"/>
              <p:cNvSpPr/>
              <p:nvPr/>
            </p:nvSpPr>
            <p:spPr>
              <a:xfrm rot="16200000">
                <a:off x="636543" y="859458"/>
                <a:ext cx="18656" cy="351942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74000">
                    <a:schemeClr val="bg1"/>
                  </a:gs>
                  <a:gs pos="52000">
                    <a:schemeClr val="bg1">
                      <a:lumMod val="85000"/>
                    </a:schemeClr>
                  </a:gs>
                  <a:gs pos="23000">
                    <a:schemeClr val="bg1">
                      <a:lumMod val="65000"/>
                    </a:schemeClr>
                  </a:gs>
                  <a:gs pos="0">
                    <a:schemeClr val="bg1">
                      <a:lumMod val="50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1"/>
              </a:gradFill>
              <a:ln w="12700">
                <a:gradFill flip="none" rotWithShape="1">
                  <a:gsLst>
                    <a:gs pos="0">
                      <a:schemeClr val="bg1">
                        <a:lumMod val="65000"/>
                      </a:schemeClr>
                    </a:gs>
                    <a:gs pos="44000">
                      <a:schemeClr val="bg1">
                        <a:lumMod val="75000"/>
                      </a:schemeClr>
                    </a:gs>
                    <a:gs pos="78000">
                      <a:schemeClr val="bg1"/>
                    </a:gs>
                    <a:gs pos="61000">
                      <a:schemeClr val="bg1">
                        <a:lumMod val="100000"/>
                      </a:schemeClr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5400000" scaled="0"/>
                  <a:tileRect/>
                </a:gradFill>
              </a:ln>
              <a:effectLst>
                <a:outerShdw blurRad="254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6" name="圆角矩形 15"/>
              <p:cNvSpPr/>
              <p:nvPr/>
            </p:nvSpPr>
            <p:spPr>
              <a:xfrm rot="16200000">
                <a:off x="636543" y="809416"/>
                <a:ext cx="18656" cy="351942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74000">
                    <a:schemeClr val="bg1"/>
                  </a:gs>
                  <a:gs pos="52000">
                    <a:schemeClr val="bg1">
                      <a:lumMod val="85000"/>
                    </a:schemeClr>
                  </a:gs>
                  <a:gs pos="23000">
                    <a:schemeClr val="bg1">
                      <a:lumMod val="65000"/>
                    </a:schemeClr>
                  </a:gs>
                  <a:gs pos="0">
                    <a:schemeClr val="bg1">
                      <a:lumMod val="50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1"/>
              </a:gradFill>
              <a:ln w="12700">
                <a:gradFill flip="none" rotWithShape="1">
                  <a:gsLst>
                    <a:gs pos="0">
                      <a:schemeClr val="bg1">
                        <a:lumMod val="65000"/>
                      </a:schemeClr>
                    </a:gs>
                    <a:gs pos="43000">
                      <a:schemeClr val="bg1">
                        <a:lumMod val="75000"/>
                      </a:schemeClr>
                    </a:gs>
                    <a:gs pos="79000">
                      <a:schemeClr val="bg1"/>
                    </a:gs>
                    <a:gs pos="61000">
                      <a:schemeClr val="bg1">
                        <a:lumMod val="100000"/>
                      </a:schemeClr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5400000" scaled="0"/>
                  <a:tileRect/>
                </a:gradFill>
              </a:ln>
              <a:effectLst>
                <a:outerShdw blurRad="254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7" name="圆角矩形 16"/>
              <p:cNvSpPr/>
              <p:nvPr/>
            </p:nvSpPr>
            <p:spPr>
              <a:xfrm rot="16200000">
                <a:off x="636543" y="655035"/>
                <a:ext cx="18656" cy="351942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74000">
                    <a:schemeClr val="bg1"/>
                  </a:gs>
                  <a:gs pos="52000">
                    <a:schemeClr val="bg1">
                      <a:lumMod val="85000"/>
                    </a:schemeClr>
                  </a:gs>
                  <a:gs pos="23000">
                    <a:schemeClr val="bg1">
                      <a:lumMod val="65000"/>
                    </a:schemeClr>
                  </a:gs>
                  <a:gs pos="0">
                    <a:schemeClr val="bg1">
                      <a:lumMod val="50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1"/>
              </a:gradFill>
              <a:ln w="12700">
                <a:gradFill flip="none" rotWithShape="1">
                  <a:gsLst>
                    <a:gs pos="0">
                      <a:schemeClr val="bg1">
                        <a:lumMod val="65000"/>
                      </a:schemeClr>
                    </a:gs>
                    <a:gs pos="44000">
                      <a:schemeClr val="bg1">
                        <a:lumMod val="75000"/>
                      </a:schemeClr>
                    </a:gs>
                    <a:gs pos="78000">
                      <a:schemeClr val="bg1"/>
                    </a:gs>
                    <a:gs pos="61000">
                      <a:schemeClr val="bg1">
                        <a:lumMod val="100000"/>
                      </a:schemeClr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5400000" scaled="0"/>
                  <a:tileRect/>
                </a:gradFill>
              </a:ln>
              <a:effectLst>
                <a:outerShdw blurRad="254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8" name="圆角矩形 17"/>
              <p:cNvSpPr/>
              <p:nvPr/>
            </p:nvSpPr>
            <p:spPr>
              <a:xfrm rot="16200000">
                <a:off x="636543" y="604992"/>
                <a:ext cx="18656" cy="351942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74000">
                    <a:schemeClr val="bg1"/>
                  </a:gs>
                  <a:gs pos="52000">
                    <a:schemeClr val="bg1">
                      <a:lumMod val="85000"/>
                    </a:schemeClr>
                  </a:gs>
                  <a:gs pos="23000">
                    <a:schemeClr val="bg1">
                      <a:lumMod val="65000"/>
                    </a:schemeClr>
                  </a:gs>
                  <a:gs pos="0">
                    <a:schemeClr val="bg1">
                      <a:lumMod val="50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1"/>
              </a:gradFill>
              <a:ln w="12700">
                <a:gradFill flip="none" rotWithShape="1">
                  <a:gsLst>
                    <a:gs pos="0">
                      <a:schemeClr val="bg1">
                        <a:lumMod val="65000"/>
                      </a:schemeClr>
                    </a:gs>
                    <a:gs pos="43000">
                      <a:schemeClr val="bg1">
                        <a:lumMod val="75000"/>
                      </a:schemeClr>
                    </a:gs>
                    <a:gs pos="79000">
                      <a:schemeClr val="bg1"/>
                    </a:gs>
                    <a:gs pos="61000">
                      <a:schemeClr val="bg1">
                        <a:lumMod val="100000"/>
                      </a:schemeClr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5400000" scaled="0"/>
                  <a:tileRect/>
                </a:gradFill>
              </a:ln>
              <a:effectLst>
                <a:outerShdw blurRad="254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</p:grpSp>
      </p:grpSp>
      <p:grpSp>
        <p:nvGrpSpPr>
          <p:cNvPr id="19" name="组合 18"/>
          <p:cNvGrpSpPr/>
          <p:nvPr userDrawn="1"/>
        </p:nvGrpSpPr>
        <p:grpSpPr>
          <a:xfrm>
            <a:off x="11352323" y="175669"/>
            <a:ext cx="838091" cy="743984"/>
            <a:chOff x="39833" y="101457"/>
            <a:chExt cx="838200" cy="743812"/>
          </a:xfrm>
        </p:grpSpPr>
        <p:grpSp>
          <p:nvGrpSpPr>
            <p:cNvPr id="20" name="组合 19"/>
            <p:cNvGrpSpPr/>
            <p:nvPr userDrawn="1"/>
          </p:nvGrpSpPr>
          <p:grpSpPr>
            <a:xfrm>
              <a:off x="130195" y="101457"/>
              <a:ext cx="647560" cy="567974"/>
              <a:chOff x="257420" y="226345"/>
              <a:chExt cx="540747" cy="474289"/>
            </a:xfrm>
          </p:grpSpPr>
          <p:pic>
            <p:nvPicPr>
              <p:cNvPr id="22" name="图片 21"/>
              <p:cNvPicPr>
                <a:picLocks noChangeAspect="1"/>
              </p:cNvPicPr>
              <p:nvPr userDrawn="1"/>
            </p:nvPicPr>
            <p:blipFill>
              <a:blip r:embed="rId2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257420" y="226345"/>
                <a:ext cx="472830" cy="472830"/>
              </a:xfrm>
              <a:prstGeom prst="rect">
                <a:avLst/>
              </a:prstGeom>
            </p:spPr>
          </p:pic>
          <p:pic>
            <p:nvPicPr>
              <p:cNvPr id="23" name="图片 22"/>
              <p:cNvPicPr>
                <a:picLocks noChangeAspect="1"/>
              </p:cNvPicPr>
              <p:nvPr userDrawn="1"/>
            </p:nvPicPr>
            <p:blipFill rotWithShape="1">
              <a:blip r:embed="rId3" cstate="email">
                <a:grayscl/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colorTemperature colorTemp="2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 flipH="1">
                <a:off x="265701" y="654915"/>
                <a:ext cx="532466" cy="45719"/>
              </a:xfrm>
              <a:prstGeom prst="rect">
                <a:avLst/>
              </a:prstGeom>
            </p:spPr>
          </p:pic>
        </p:grpSp>
        <p:sp>
          <p:nvSpPr>
            <p:cNvPr id="21" name="文本框 20"/>
            <p:cNvSpPr txBox="1"/>
            <p:nvPr userDrawn="1"/>
          </p:nvSpPr>
          <p:spPr>
            <a:xfrm>
              <a:off x="39833" y="629875"/>
              <a:ext cx="838200" cy="21539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迷你简汉真广标" panose="02010609000101010101" pitchFamily="49" charset="-122"/>
                  <a:ea typeface="迷你简汉真广标" panose="02010609000101010101" pitchFamily="49" charset="-122"/>
                  <a:cs typeface="+mn-cs"/>
                </a:rPr>
                <a:t>By </a:t>
              </a:r>
              <a:r>
                <a:rPr kumimoji="0" lang="zh-CN" altLang="en-US" sz="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迷你简汉真广标" panose="02010609000101010101" pitchFamily="49" charset="-122"/>
                  <a:ea typeface="迷你简汉真广标" panose="02010609000101010101" pitchFamily="49" charset="-122"/>
                  <a:cs typeface="+mn-cs"/>
                </a:rPr>
                <a:t>杜小二</a:t>
              </a:r>
            </a:p>
          </p:txBody>
        </p:sp>
      </p:grpSp>
      <p:sp>
        <p:nvSpPr>
          <p:cNvPr id="24" name="标题占位符 1"/>
          <p:cNvSpPr>
            <a:spLocks noGrp="1"/>
          </p:cNvSpPr>
          <p:nvPr>
            <p:ph type="title"/>
          </p:nvPr>
        </p:nvSpPr>
        <p:spPr>
          <a:xfrm>
            <a:off x="416259" y="206382"/>
            <a:ext cx="3050391" cy="547102"/>
          </a:xfrm>
          <a:prstGeom prst="rect">
            <a:avLst/>
          </a:prstGeom>
        </p:spPr>
        <p:txBody>
          <a:bodyPr vert="horz" lIns="91436" tIns="45718" rIns="91436" bIns="45718" rtlCol="0" anchor="ctr">
            <a:normAutofit/>
          </a:bodyPr>
          <a:lstStyle>
            <a:lvl1pPr>
              <a:defRPr sz="1800">
                <a:solidFill>
                  <a:schemeClr val="bg1"/>
                </a:solidFill>
                <a:latin typeface="迷你简汉真广标" panose="02010609000101010101" pitchFamily="49" charset="-122"/>
                <a:ea typeface="迷你简汉真广标" panose="02010609000101010101" pitchFamily="49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2170962210"/>
      </p:ext>
    </p:extLst>
  </p:cSld>
  <p:clrMapOvr>
    <a:masterClrMapping/>
  </p:clrMapOvr>
  <p:hf hd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3"/>
          <p:cNvSpPr/>
          <p:nvPr userDrawn="1"/>
        </p:nvSpPr>
        <p:spPr>
          <a:xfrm>
            <a:off x="-8905" y="0"/>
            <a:ext cx="12202286" cy="6859588"/>
          </a:xfrm>
          <a:prstGeom prst="rect">
            <a:avLst/>
          </a:prstGeom>
          <a:gradFill flip="none" rotWithShape="1">
            <a:gsLst>
              <a:gs pos="0">
                <a:srgbClr val="77458B"/>
              </a:gs>
              <a:gs pos="100000">
                <a:srgbClr val="4F2D5D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JM" sz="1800" b="0" i="0" u="none" strike="noStrike" kern="1200" cap="none" spc="0" normalizeH="0" baseline="0" noProof="0" dirty="0">
              <a:ln>
                <a:noFill/>
              </a:ln>
              <a:solidFill>
                <a:srgbClr val="F34F57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6620504-D840-6A40-90BC-6F3747762FA2}" type="datetime1">
              <a:rPr lang="en-JM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20/04/2021</a:t>
            </a:fld>
            <a:endParaRPr lang="en-JM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816841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exa.png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0"/>
            <a:ext cx="12190413" cy="6859588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80435F3-CE51-FE47-901D-12AFFB0ECEA9}" type="datetime1">
              <a:rPr lang="en-JM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20/04/2021</a:t>
            </a:fld>
            <a:endParaRPr lang="en-JM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JM">
                <a:solidFill>
                  <a:prstClr val="white">
                    <a:lumMod val="65000"/>
                  </a:prstClr>
                </a:solidFill>
              </a:rPr>
              <a:t>WWW.DESIGNERSPARADISE.COM</a:t>
            </a:r>
            <a:endParaRPr lang="en-JM" dirty="0">
              <a:solidFill>
                <a:prstClr val="white">
                  <a:lumMod val="6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893292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80435F3-CE51-FE47-901D-12AFFB0ECEA9}" type="datetime1">
              <a:rPr lang="en-JM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20/04/2021</a:t>
            </a:fld>
            <a:endParaRPr lang="en-JM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LiHei Pro" panose="020B0500000000000000" pitchFamily="34" charset="-122"/>
                <a:ea typeface="LiHei Pro" panose="020B0500000000000000" pitchFamily="34" charset="-122"/>
              </a:defRPr>
            </a:lvl1pPr>
          </a:lstStyle>
          <a:p>
            <a:pPr>
              <a:defRPr/>
            </a:pPr>
            <a:r>
              <a:rPr lang="en-JM">
                <a:solidFill>
                  <a:prstClr val="white">
                    <a:lumMod val="65000"/>
                  </a:prstClr>
                </a:solidFill>
              </a:rPr>
              <a:t>xiaoer.yanj.cn</a:t>
            </a:r>
            <a:endParaRPr lang="en-JM" dirty="0">
              <a:solidFill>
                <a:prstClr val="white">
                  <a:lumMod val="6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400">
                <a:solidFill>
                  <a:schemeClr val="tx1">
                    <a:lumMod val="50000"/>
                    <a:lumOff val="50000"/>
                  </a:schemeClr>
                </a:solidFill>
                <a:latin typeface="Impact" panose="020B0806030902050204" pitchFamily="34" charset="0"/>
              </a:defRPr>
            </a:lvl1pPr>
          </a:lstStyle>
          <a:p>
            <a:pPr>
              <a:defRPr/>
            </a:pPr>
            <a:fld id="{857B18ED-D931-45F4-8873-1BEDAB4DC03E}" type="slidenum">
              <a:rPr lang="en-JM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‹#›</a:t>
            </a:fld>
            <a:endParaRPr lang="en-JM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cxnSp>
        <p:nvCxnSpPr>
          <p:cNvPr id="7" name="直接连接符 6"/>
          <p:cNvCxnSpPr/>
          <p:nvPr userDrawn="1"/>
        </p:nvCxnSpPr>
        <p:spPr>
          <a:xfrm flipV="1">
            <a:off x="3024904" y="479935"/>
            <a:ext cx="8365514" cy="1"/>
          </a:xfrm>
          <a:prstGeom prst="line">
            <a:avLst/>
          </a:prstGeom>
          <a:ln w="19050">
            <a:solidFill>
              <a:schemeClr val="bg1">
                <a:lumMod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" name="组合 7"/>
          <p:cNvGrpSpPr/>
          <p:nvPr userDrawn="1"/>
        </p:nvGrpSpPr>
        <p:grpSpPr>
          <a:xfrm>
            <a:off x="1" y="195152"/>
            <a:ext cx="3125772" cy="569565"/>
            <a:chOff x="0" y="194743"/>
            <a:chExt cx="3126179" cy="569433"/>
          </a:xfrm>
        </p:grpSpPr>
        <p:sp>
          <p:nvSpPr>
            <p:cNvPr id="9" name="圆角矩形 8"/>
            <p:cNvSpPr/>
            <p:nvPr/>
          </p:nvSpPr>
          <p:spPr>
            <a:xfrm>
              <a:off x="173209" y="194743"/>
              <a:ext cx="2952970" cy="569433"/>
            </a:xfrm>
            <a:prstGeom prst="roundRect">
              <a:avLst>
                <a:gd name="adj" fmla="val 9976"/>
              </a:avLst>
            </a:prstGeom>
            <a:solidFill>
              <a:srgbClr val="01ACBE"/>
            </a:solidFill>
            <a:ln w="19050">
              <a:gradFill flip="none" rotWithShape="1">
                <a:gsLst>
                  <a:gs pos="88000">
                    <a:schemeClr val="bg1"/>
                  </a:gs>
                  <a:gs pos="0">
                    <a:schemeClr val="bg1">
                      <a:lumMod val="75000"/>
                    </a:schemeClr>
                  </a:gs>
                  <a:gs pos="71000">
                    <a:schemeClr val="bg1">
                      <a:lumMod val="85000"/>
                    </a:schemeClr>
                  </a:gs>
                  <a:gs pos="55000">
                    <a:schemeClr val="bg1"/>
                  </a:gs>
                  <a:gs pos="37000">
                    <a:schemeClr val="bg1">
                      <a:lumMod val="85000"/>
                    </a:schemeClr>
                  </a:gs>
                  <a:gs pos="2200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1200000" scaled="0"/>
                <a:tileRect/>
              </a:gra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grpSp>
          <p:nvGrpSpPr>
            <p:cNvPr id="10" name="组合 9"/>
            <p:cNvGrpSpPr/>
            <p:nvPr/>
          </p:nvGrpSpPr>
          <p:grpSpPr>
            <a:xfrm>
              <a:off x="0" y="290669"/>
              <a:ext cx="424561" cy="355906"/>
              <a:chOff x="469900" y="728859"/>
              <a:chExt cx="424561" cy="355906"/>
            </a:xfrm>
          </p:grpSpPr>
          <p:sp>
            <p:nvSpPr>
              <p:cNvPr id="11" name="椭圆 10"/>
              <p:cNvSpPr/>
              <p:nvPr/>
            </p:nvSpPr>
            <p:spPr>
              <a:xfrm rot="16200000">
                <a:off x="738264" y="928568"/>
                <a:ext cx="156198" cy="156196"/>
              </a:xfrm>
              <a:prstGeom prst="ellipse">
                <a:avLst/>
              </a:prstGeom>
              <a:gradFill>
                <a:gsLst>
                  <a:gs pos="75000">
                    <a:schemeClr val="bg1">
                      <a:lumMod val="95000"/>
                    </a:schemeClr>
                  </a:gs>
                  <a:gs pos="55000">
                    <a:schemeClr val="bg1">
                      <a:lumMod val="65000"/>
                    </a:schemeClr>
                  </a:gs>
                  <a:gs pos="35000">
                    <a:schemeClr val="bg1">
                      <a:lumMod val="95000"/>
                    </a:schemeClr>
                  </a:gs>
                  <a:gs pos="17000">
                    <a:schemeClr val="bg1">
                      <a:lumMod val="65000"/>
                    </a:schemeClr>
                  </a:gs>
                  <a:gs pos="0">
                    <a:schemeClr val="bg1"/>
                  </a:gs>
                  <a:gs pos="100000">
                    <a:schemeClr val="bg1">
                      <a:lumMod val="65000"/>
                    </a:schemeClr>
                  </a:gs>
                </a:gsLst>
                <a:lin ang="2700000" scaled="1"/>
              </a:gradFill>
              <a:ln>
                <a:noFill/>
              </a:ln>
              <a:effectLst>
                <a:outerShdw blurRad="12700" dist="127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2" name="椭圆 11"/>
              <p:cNvSpPr/>
              <p:nvPr/>
            </p:nvSpPr>
            <p:spPr>
              <a:xfrm rot="16200000">
                <a:off x="752463" y="942770"/>
                <a:ext cx="127798" cy="127797"/>
              </a:xfrm>
              <a:prstGeom prst="ellipse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ffectLst>
                <a:innerShdw blurRad="12700" dist="127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3" name="椭圆 12"/>
              <p:cNvSpPr/>
              <p:nvPr/>
            </p:nvSpPr>
            <p:spPr>
              <a:xfrm rot="16200000">
                <a:off x="738264" y="728860"/>
                <a:ext cx="156198" cy="156196"/>
              </a:xfrm>
              <a:prstGeom prst="ellipse">
                <a:avLst/>
              </a:prstGeom>
              <a:gradFill>
                <a:gsLst>
                  <a:gs pos="75000">
                    <a:schemeClr val="bg1">
                      <a:lumMod val="95000"/>
                    </a:schemeClr>
                  </a:gs>
                  <a:gs pos="55000">
                    <a:schemeClr val="bg1">
                      <a:lumMod val="65000"/>
                    </a:schemeClr>
                  </a:gs>
                  <a:gs pos="35000">
                    <a:schemeClr val="bg1">
                      <a:lumMod val="95000"/>
                    </a:schemeClr>
                  </a:gs>
                  <a:gs pos="17000">
                    <a:schemeClr val="bg1">
                      <a:lumMod val="65000"/>
                    </a:schemeClr>
                  </a:gs>
                  <a:gs pos="0">
                    <a:schemeClr val="bg1"/>
                  </a:gs>
                  <a:gs pos="100000">
                    <a:schemeClr val="bg1">
                      <a:lumMod val="65000"/>
                    </a:schemeClr>
                  </a:gs>
                </a:gsLst>
                <a:lin ang="2700000" scaled="1"/>
              </a:gradFill>
              <a:ln>
                <a:noFill/>
              </a:ln>
              <a:effectLst>
                <a:outerShdw blurRad="12700" dist="127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4" name="椭圆 13"/>
              <p:cNvSpPr/>
              <p:nvPr/>
            </p:nvSpPr>
            <p:spPr>
              <a:xfrm rot="16200000">
                <a:off x="752463" y="743063"/>
                <a:ext cx="127798" cy="127797"/>
              </a:xfrm>
              <a:prstGeom prst="ellipse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ffectLst>
                <a:innerShdw blurRad="12700" dist="127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5" name="圆角矩形 14"/>
              <p:cNvSpPr/>
              <p:nvPr/>
            </p:nvSpPr>
            <p:spPr>
              <a:xfrm rot="16200000">
                <a:off x="636543" y="859458"/>
                <a:ext cx="18656" cy="351942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74000">
                    <a:schemeClr val="bg1"/>
                  </a:gs>
                  <a:gs pos="52000">
                    <a:schemeClr val="bg1">
                      <a:lumMod val="85000"/>
                    </a:schemeClr>
                  </a:gs>
                  <a:gs pos="23000">
                    <a:schemeClr val="bg1">
                      <a:lumMod val="65000"/>
                    </a:schemeClr>
                  </a:gs>
                  <a:gs pos="0">
                    <a:schemeClr val="bg1">
                      <a:lumMod val="50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1"/>
              </a:gradFill>
              <a:ln w="12700">
                <a:gradFill flip="none" rotWithShape="1">
                  <a:gsLst>
                    <a:gs pos="0">
                      <a:schemeClr val="bg1">
                        <a:lumMod val="65000"/>
                      </a:schemeClr>
                    </a:gs>
                    <a:gs pos="44000">
                      <a:schemeClr val="bg1">
                        <a:lumMod val="75000"/>
                      </a:schemeClr>
                    </a:gs>
                    <a:gs pos="78000">
                      <a:schemeClr val="bg1"/>
                    </a:gs>
                    <a:gs pos="61000">
                      <a:schemeClr val="bg1">
                        <a:lumMod val="100000"/>
                      </a:schemeClr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5400000" scaled="0"/>
                  <a:tileRect/>
                </a:gradFill>
              </a:ln>
              <a:effectLst>
                <a:outerShdw blurRad="254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6" name="圆角矩形 15"/>
              <p:cNvSpPr/>
              <p:nvPr/>
            </p:nvSpPr>
            <p:spPr>
              <a:xfrm rot="16200000">
                <a:off x="636543" y="809416"/>
                <a:ext cx="18656" cy="351942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74000">
                    <a:schemeClr val="bg1"/>
                  </a:gs>
                  <a:gs pos="52000">
                    <a:schemeClr val="bg1">
                      <a:lumMod val="85000"/>
                    </a:schemeClr>
                  </a:gs>
                  <a:gs pos="23000">
                    <a:schemeClr val="bg1">
                      <a:lumMod val="65000"/>
                    </a:schemeClr>
                  </a:gs>
                  <a:gs pos="0">
                    <a:schemeClr val="bg1">
                      <a:lumMod val="50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1"/>
              </a:gradFill>
              <a:ln w="12700">
                <a:gradFill flip="none" rotWithShape="1">
                  <a:gsLst>
                    <a:gs pos="0">
                      <a:schemeClr val="bg1">
                        <a:lumMod val="65000"/>
                      </a:schemeClr>
                    </a:gs>
                    <a:gs pos="43000">
                      <a:schemeClr val="bg1">
                        <a:lumMod val="75000"/>
                      </a:schemeClr>
                    </a:gs>
                    <a:gs pos="79000">
                      <a:schemeClr val="bg1"/>
                    </a:gs>
                    <a:gs pos="61000">
                      <a:schemeClr val="bg1">
                        <a:lumMod val="100000"/>
                      </a:schemeClr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5400000" scaled="0"/>
                  <a:tileRect/>
                </a:gradFill>
              </a:ln>
              <a:effectLst>
                <a:outerShdw blurRad="254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7" name="圆角矩形 16"/>
              <p:cNvSpPr/>
              <p:nvPr/>
            </p:nvSpPr>
            <p:spPr>
              <a:xfrm rot="16200000">
                <a:off x="636543" y="655035"/>
                <a:ext cx="18656" cy="351942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74000">
                    <a:schemeClr val="bg1"/>
                  </a:gs>
                  <a:gs pos="52000">
                    <a:schemeClr val="bg1">
                      <a:lumMod val="85000"/>
                    </a:schemeClr>
                  </a:gs>
                  <a:gs pos="23000">
                    <a:schemeClr val="bg1">
                      <a:lumMod val="65000"/>
                    </a:schemeClr>
                  </a:gs>
                  <a:gs pos="0">
                    <a:schemeClr val="bg1">
                      <a:lumMod val="50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1"/>
              </a:gradFill>
              <a:ln w="12700">
                <a:gradFill flip="none" rotWithShape="1">
                  <a:gsLst>
                    <a:gs pos="0">
                      <a:schemeClr val="bg1">
                        <a:lumMod val="65000"/>
                      </a:schemeClr>
                    </a:gs>
                    <a:gs pos="44000">
                      <a:schemeClr val="bg1">
                        <a:lumMod val="75000"/>
                      </a:schemeClr>
                    </a:gs>
                    <a:gs pos="78000">
                      <a:schemeClr val="bg1"/>
                    </a:gs>
                    <a:gs pos="61000">
                      <a:schemeClr val="bg1">
                        <a:lumMod val="100000"/>
                      </a:schemeClr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5400000" scaled="0"/>
                  <a:tileRect/>
                </a:gradFill>
              </a:ln>
              <a:effectLst>
                <a:outerShdw blurRad="254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8" name="圆角矩形 17"/>
              <p:cNvSpPr/>
              <p:nvPr/>
            </p:nvSpPr>
            <p:spPr>
              <a:xfrm rot="16200000">
                <a:off x="636543" y="604992"/>
                <a:ext cx="18656" cy="351942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74000">
                    <a:schemeClr val="bg1"/>
                  </a:gs>
                  <a:gs pos="52000">
                    <a:schemeClr val="bg1">
                      <a:lumMod val="85000"/>
                    </a:schemeClr>
                  </a:gs>
                  <a:gs pos="23000">
                    <a:schemeClr val="bg1">
                      <a:lumMod val="65000"/>
                    </a:schemeClr>
                  </a:gs>
                  <a:gs pos="0">
                    <a:schemeClr val="bg1">
                      <a:lumMod val="50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1"/>
              </a:gradFill>
              <a:ln w="12700">
                <a:gradFill flip="none" rotWithShape="1">
                  <a:gsLst>
                    <a:gs pos="0">
                      <a:schemeClr val="bg1">
                        <a:lumMod val="65000"/>
                      </a:schemeClr>
                    </a:gs>
                    <a:gs pos="43000">
                      <a:schemeClr val="bg1">
                        <a:lumMod val="75000"/>
                      </a:schemeClr>
                    </a:gs>
                    <a:gs pos="79000">
                      <a:schemeClr val="bg1"/>
                    </a:gs>
                    <a:gs pos="61000">
                      <a:schemeClr val="bg1">
                        <a:lumMod val="100000"/>
                      </a:schemeClr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5400000" scaled="0"/>
                  <a:tileRect/>
                </a:gradFill>
              </a:ln>
              <a:effectLst>
                <a:outerShdw blurRad="254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</p:grpSp>
      </p:grpSp>
      <p:grpSp>
        <p:nvGrpSpPr>
          <p:cNvPr id="19" name="组合 18"/>
          <p:cNvGrpSpPr/>
          <p:nvPr userDrawn="1"/>
        </p:nvGrpSpPr>
        <p:grpSpPr>
          <a:xfrm>
            <a:off x="11352323" y="175669"/>
            <a:ext cx="838091" cy="743984"/>
            <a:chOff x="39833" y="101457"/>
            <a:chExt cx="838200" cy="743812"/>
          </a:xfrm>
        </p:grpSpPr>
        <p:grpSp>
          <p:nvGrpSpPr>
            <p:cNvPr id="20" name="组合 19"/>
            <p:cNvGrpSpPr/>
            <p:nvPr userDrawn="1"/>
          </p:nvGrpSpPr>
          <p:grpSpPr>
            <a:xfrm>
              <a:off x="130195" y="101457"/>
              <a:ext cx="647560" cy="567974"/>
              <a:chOff x="257420" y="226345"/>
              <a:chExt cx="540747" cy="474289"/>
            </a:xfrm>
          </p:grpSpPr>
          <p:pic>
            <p:nvPicPr>
              <p:cNvPr id="22" name="图片 21"/>
              <p:cNvPicPr>
                <a:picLocks noChangeAspect="1"/>
              </p:cNvPicPr>
              <p:nvPr userDrawn="1"/>
            </p:nvPicPr>
            <p:blipFill>
              <a:blip r:embed="rId2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257420" y="226345"/>
                <a:ext cx="472830" cy="472830"/>
              </a:xfrm>
              <a:prstGeom prst="rect">
                <a:avLst/>
              </a:prstGeom>
            </p:spPr>
          </p:pic>
          <p:pic>
            <p:nvPicPr>
              <p:cNvPr id="23" name="图片 22"/>
              <p:cNvPicPr>
                <a:picLocks noChangeAspect="1"/>
              </p:cNvPicPr>
              <p:nvPr userDrawn="1"/>
            </p:nvPicPr>
            <p:blipFill rotWithShape="1">
              <a:blip r:embed="rId3" cstate="email">
                <a:grayscl/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colorTemperature colorTemp="2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 flipH="1">
                <a:off x="265701" y="654915"/>
                <a:ext cx="532466" cy="45719"/>
              </a:xfrm>
              <a:prstGeom prst="rect">
                <a:avLst/>
              </a:prstGeom>
            </p:spPr>
          </p:pic>
        </p:grpSp>
        <p:sp>
          <p:nvSpPr>
            <p:cNvPr id="21" name="文本框 20"/>
            <p:cNvSpPr txBox="1"/>
            <p:nvPr userDrawn="1"/>
          </p:nvSpPr>
          <p:spPr>
            <a:xfrm>
              <a:off x="39833" y="629875"/>
              <a:ext cx="838200" cy="21539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迷你简汉真广标" panose="02010609000101010101" pitchFamily="49" charset="-122"/>
                  <a:ea typeface="迷你简汉真广标" panose="02010609000101010101" pitchFamily="49" charset="-122"/>
                  <a:cs typeface="+mn-cs"/>
                </a:rPr>
                <a:t>By </a:t>
              </a:r>
              <a:r>
                <a:rPr kumimoji="0" lang="zh-CN" altLang="en-US" sz="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迷你简汉真广标" panose="02010609000101010101" pitchFamily="49" charset="-122"/>
                  <a:ea typeface="迷你简汉真广标" panose="02010609000101010101" pitchFamily="49" charset="-122"/>
                  <a:cs typeface="+mn-cs"/>
                </a:rPr>
                <a:t>杜小二</a:t>
              </a:r>
            </a:p>
          </p:txBody>
        </p:sp>
      </p:grpSp>
      <p:sp>
        <p:nvSpPr>
          <p:cNvPr id="24" name="标题占位符 1"/>
          <p:cNvSpPr>
            <a:spLocks noGrp="1"/>
          </p:cNvSpPr>
          <p:nvPr>
            <p:ph type="title"/>
          </p:nvPr>
        </p:nvSpPr>
        <p:spPr>
          <a:xfrm>
            <a:off x="416259" y="206382"/>
            <a:ext cx="3050391" cy="547102"/>
          </a:xfrm>
          <a:prstGeom prst="rect">
            <a:avLst/>
          </a:prstGeom>
        </p:spPr>
        <p:txBody>
          <a:bodyPr vert="horz" lIns="91436" tIns="45718" rIns="91436" bIns="45718" rtlCol="0" anchor="ctr">
            <a:normAutofit/>
          </a:bodyPr>
          <a:lstStyle>
            <a:lvl1pPr>
              <a:defRPr sz="1800">
                <a:solidFill>
                  <a:schemeClr val="bg1"/>
                </a:solidFill>
                <a:latin typeface="迷你简汉真广标" panose="02010609000101010101" pitchFamily="49" charset="-122"/>
                <a:ea typeface="迷你简汉真广标" panose="02010609000101010101" pitchFamily="49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1697907939"/>
      </p:ext>
    </p:extLst>
  </p:cSld>
  <p:clrMapOvr>
    <a:masterClrMapping/>
  </p:clrMapOvr>
  <p:hf hd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4388EF-52D1-4258-9BE5-BCD010C7D4DE}" type="datetimeFigureOut">
              <a:rPr lang="zh-CN" altLang="en-US" smtClean="0"/>
              <a:t>2021/4/20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3EE65E-57D2-4566-898C-4F2076833F8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7567866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3"/>
          <p:cNvSpPr/>
          <p:nvPr userDrawn="1"/>
        </p:nvSpPr>
        <p:spPr>
          <a:xfrm>
            <a:off x="-8905" y="0"/>
            <a:ext cx="12202286" cy="6859588"/>
          </a:xfrm>
          <a:prstGeom prst="rect">
            <a:avLst/>
          </a:prstGeom>
          <a:gradFill flip="none" rotWithShape="1">
            <a:gsLst>
              <a:gs pos="0">
                <a:srgbClr val="77458B"/>
              </a:gs>
              <a:gs pos="100000">
                <a:srgbClr val="4F2D5D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JM" sz="1800" b="0" i="0" u="none" strike="noStrike" kern="1200" cap="none" spc="0" normalizeH="0" baseline="0" noProof="0" dirty="0">
              <a:ln>
                <a:noFill/>
              </a:ln>
              <a:solidFill>
                <a:srgbClr val="F34F57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6620504-D840-6A40-90BC-6F3747762FA2}" type="datetime1">
              <a:rPr lang="en-JM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20/04/2021</a:t>
            </a:fld>
            <a:endParaRPr lang="en-JM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473814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exa.png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0"/>
            <a:ext cx="12190413" cy="6859588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80435F3-CE51-FE47-901D-12AFFB0ECEA9}" type="datetime1">
              <a:rPr lang="en-JM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20/04/2021</a:t>
            </a:fld>
            <a:endParaRPr lang="en-JM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JM">
                <a:solidFill>
                  <a:prstClr val="white">
                    <a:lumMod val="65000"/>
                  </a:prstClr>
                </a:solidFill>
              </a:rPr>
              <a:t>WWW.DESIGNERSPARADISE.COM</a:t>
            </a:r>
            <a:endParaRPr lang="en-JM" dirty="0">
              <a:solidFill>
                <a:prstClr val="white">
                  <a:lumMod val="6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30393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80435F3-CE51-FE47-901D-12AFFB0ECEA9}" type="datetime1">
              <a:rPr lang="en-JM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20/04/2021</a:t>
            </a:fld>
            <a:endParaRPr lang="en-JM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LiHei Pro" panose="020B0500000000000000" pitchFamily="34" charset="-122"/>
                <a:ea typeface="LiHei Pro" panose="020B0500000000000000" pitchFamily="34" charset="-122"/>
              </a:defRPr>
            </a:lvl1pPr>
          </a:lstStyle>
          <a:p>
            <a:pPr>
              <a:defRPr/>
            </a:pPr>
            <a:r>
              <a:rPr lang="en-JM">
                <a:solidFill>
                  <a:prstClr val="white">
                    <a:lumMod val="65000"/>
                  </a:prstClr>
                </a:solidFill>
              </a:rPr>
              <a:t>xiaoer.yanj.cn</a:t>
            </a:r>
            <a:endParaRPr lang="en-JM" dirty="0">
              <a:solidFill>
                <a:prstClr val="white">
                  <a:lumMod val="6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400">
                <a:solidFill>
                  <a:schemeClr val="tx1">
                    <a:lumMod val="50000"/>
                    <a:lumOff val="50000"/>
                  </a:schemeClr>
                </a:solidFill>
                <a:latin typeface="Impact" panose="020B0806030902050204" pitchFamily="34" charset="0"/>
              </a:defRPr>
            </a:lvl1pPr>
          </a:lstStyle>
          <a:p>
            <a:pPr>
              <a:defRPr/>
            </a:pPr>
            <a:fld id="{857B18ED-D931-45F4-8873-1BEDAB4DC03E}" type="slidenum">
              <a:rPr lang="en-JM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‹#›</a:t>
            </a:fld>
            <a:endParaRPr lang="en-JM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cxnSp>
        <p:nvCxnSpPr>
          <p:cNvPr id="7" name="直接连接符 6"/>
          <p:cNvCxnSpPr/>
          <p:nvPr userDrawn="1"/>
        </p:nvCxnSpPr>
        <p:spPr>
          <a:xfrm flipV="1">
            <a:off x="3024904" y="479935"/>
            <a:ext cx="8365514" cy="1"/>
          </a:xfrm>
          <a:prstGeom prst="line">
            <a:avLst/>
          </a:prstGeom>
          <a:ln w="19050">
            <a:solidFill>
              <a:schemeClr val="bg1">
                <a:lumMod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" name="组合 7"/>
          <p:cNvGrpSpPr/>
          <p:nvPr userDrawn="1"/>
        </p:nvGrpSpPr>
        <p:grpSpPr>
          <a:xfrm>
            <a:off x="1" y="195152"/>
            <a:ext cx="3125772" cy="569565"/>
            <a:chOff x="0" y="194743"/>
            <a:chExt cx="3126179" cy="569433"/>
          </a:xfrm>
        </p:grpSpPr>
        <p:sp>
          <p:nvSpPr>
            <p:cNvPr id="9" name="圆角矩形 8"/>
            <p:cNvSpPr/>
            <p:nvPr/>
          </p:nvSpPr>
          <p:spPr>
            <a:xfrm>
              <a:off x="173209" y="194743"/>
              <a:ext cx="2952970" cy="569433"/>
            </a:xfrm>
            <a:prstGeom prst="roundRect">
              <a:avLst>
                <a:gd name="adj" fmla="val 9976"/>
              </a:avLst>
            </a:prstGeom>
            <a:solidFill>
              <a:srgbClr val="01ACBE"/>
            </a:solidFill>
            <a:ln w="19050">
              <a:gradFill flip="none" rotWithShape="1">
                <a:gsLst>
                  <a:gs pos="88000">
                    <a:schemeClr val="bg1"/>
                  </a:gs>
                  <a:gs pos="0">
                    <a:schemeClr val="bg1">
                      <a:lumMod val="75000"/>
                    </a:schemeClr>
                  </a:gs>
                  <a:gs pos="71000">
                    <a:schemeClr val="bg1">
                      <a:lumMod val="85000"/>
                    </a:schemeClr>
                  </a:gs>
                  <a:gs pos="55000">
                    <a:schemeClr val="bg1"/>
                  </a:gs>
                  <a:gs pos="37000">
                    <a:schemeClr val="bg1">
                      <a:lumMod val="85000"/>
                    </a:schemeClr>
                  </a:gs>
                  <a:gs pos="2200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1200000" scaled="0"/>
                <a:tileRect/>
              </a:gra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grpSp>
          <p:nvGrpSpPr>
            <p:cNvPr id="10" name="组合 9"/>
            <p:cNvGrpSpPr/>
            <p:nvPr/>
          </p:nvGrpSpPr>
          <p:grpSpPr>
            <a:xfrm>
              <a:off x="0" y="290669"/>
              <a:ext cx="424561" cy="355906"/>
              <a:chOff x="469900" y="728859"/>
              <a:chExt cx="424561" cy="355906"/>
            </a:xfrm>
          </p:grpSpPr>
          <p:sp>
            <p:nvSpPr>
              <p:cNvPr id="11" name="椭圆 10"/>
              <p:cNvSpPr/>
              <p:nvPr/>
            </p:nvSpPr>
            <p:spPr>
              <a:xfrm rot="16200000">
                <a:off x="738264" y="928568"/>
                <a:ext cx="156198" cy="156196"/>
              </a:xfrm>
              <a:prstGeom prst="ellipse">
                <a:avLst/>
              </a:prstGeom>
              <a:gradFill>
                <a:gsLst>
                  <a:gs pos="75000">
                    <a:schemeClr val="bg1">
                      <a:lumMod val="95000"/>
                    </a:schemeClr>
                  </a:gs>
                  <a:gs pos="55000">
                    <a:schemeClr val="bg1">
                      <a:lumMod val="65000"/>
                    </a:schemeClr>
                  </a:gs>
                  <a:gs pos="35000">
                    <a:schemeClr val="bg1">
                      <a:lumMod val="95000"/>
                    </a:schemeClr>
                  </a:gs>
                  <a:gs pos="17000">
                    <a:schemeClr val="bg1">
                      <a:lumMod val="65000"/>
                    </a:schemeClr>
                  </a:gs>
                  <a:gs pos="0">
                    <a:schemeClr val="bg1"/>
                  </a:gs>
                  <a:gs pos="100000">
                    <a:schemeClr val="bg1">
                      <a:lumMod val="65000"/>
                    </a:schemeClr>
                  </a:gs>
                </a:gsLst>
                <a:lin ang="2700000" scaled="1"/>
              </a:gradFill>
              <a:ln>
                <a:noFill/>
              </a:ln>
              <a:effectLst>
                <a:outerShdw blurRad="12700" dist="127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2" name="椭圆 11"/>
              <p:cNvSpPr/>
              <p:nvPr/>
            </p:nvSpPr>
            <p:spPr>
              <a:xfrm rot="16200000">
                <a:off x="752463" y="942770"/>
                <a:ext cx="127798" cy="127797"/>
              </a:xfrm>
              <a:prstGeom prst="ellipse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ffectLst>
                <a:innerShdw blurRad="12700" dist="127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3" name="椭圆 12"/>
              <p:cNvSpPr/>
              <p:nvPr/>
            </p:nvSpPr>
            <p:spPr>
              <a:xfrm rot="16200000">
                <a:off x="738264" y="728860"/>
                <a:ext cx="156198" cy="156196"/>
              </a:xfrm>
              <a:prstGeom prst="ellipse">
                <a:avLst/>
              </a:prstGeom>
              <a:gradFill>
                <a:gsLst>
                  <a:gs pos="75000">
                    <a:schemeClr val="bg1">
                      <a:lumMod val="95000"/>
                    </a:schemeClr>
                  </a:gs>
                  <a:gs pos="55000">
                    <a:schemeClr val="bg1">
                      <a:lumMod val="65000"/>
                    </a:schemeClr>
                  </a:gs>
                  <a:gs pos="35000">
                    <a:schemeClr val="bg1">
                      <a:lumMod val="95000"/>
                    </a:schemeClr>
                  </a:gs>
                  <a:gs pos="17000">
                    <a:schemeClr val="bg1">
                      <a:lumMod val="65000"/>
                    </a:schemeClr>
                  </a:gs>
                  <a:gs pos="0">
                    <a:schemeClr val="bg1"/>
                  </a:gs>
                  <a:gs pos="100000">
                    <a:schemeClr val="bg1">
                      <a:lumMod val="65000"/>
                    </a:schemeClr>
                  </a:gs>
                </a:gsLst>
                <a:lin ang="2700000" scaled="1"/>
              </a:gradFill>
              <a:ln>
                <a:noFill/>
              </a:ln>
              <a:effectLst>
                <a:outerShdw blurRad="12700" dist="127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4" name="椭圆 13"/>
              <p:cNvSpPr/>
              <p:nvPr/>
            </p:nvSpPr>
            <p:spPr>
              <a:xfrm rot="16200000">
                <a:off x="752463" y="743063"/>
                <a:ext cx="127798" cy="127797"/>
              </a:xfrm>
              <a:prstGeom prst="ellipse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ffectLst>
                <a:innerShdw blurRad="12700" dist="127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5" name="圆角矩形 14"/>
              <p:cNvSpPr/>
              <p:nvPr/>
            </p:nvSpPr>
            <p:spPr>
              <a:xfrm rot="16200000">
                <a:off x="636543" y="859458"/>
                <a:ext cx="18656" cy="351942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74000">
                    <a:schemeClr val="bg1"/>
                  </a:gs>
                  <a:gs pos="52000">
                    <a:schemeClr val="bg1">
                      <a:lumMod val="85000"/>
                    </a:schemeClr>
                  </a:gs>
                  <a:gs pos="23000">
                    <a:schemeClr val="bg1">
                      <a:lumMod val="65000"/>
                    </a:schemeClr>
                  </a:gs>
                  <a:gs pos="0">
                    <a:schemeClr val="bg1">
                      <a:lumMod val="50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1"/>
              </a:gradFill>
              <a:ln w="12700">
                <a:gradFill flip="none" rotWithShape="1">
                  <a:gsLst>
                    <a:gs pos="0">
                      <a:schemeClr val="bg1">
                        <a:lumMod val="65000"/>
                      </a:schemeClr>
                    </a:gs>
                    <a:gs pos="44000">
                      <a:schemeClr val="bg1">
                        <a:lumMod val="75000"/>
                      </a:schemeClr>
                    </a:gs>
                    <a:gs pos="78000">
                      <a:schemeClr val="bg1"/>
                    </a:gs>
                    <a:gs pos="61000">
                      <a:schemeClr val="bg1">
                        <a:lumMod val="100000"/>
                      </a:schemeClr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5400000" scaled="0"/>
                  <a:tileRect/>
                </a:gradFill>
              </a:ln>
              <a:effectLst>
                <a:outerShdw blurRad="254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6" name="圆角矩形 15"/>
              <p:cNvSpPr/>
              <p:nvPr/>
            </p:nvSpPr>
            <p:spPr>
              <a:xfrm rot="16200000">
                <a:off x="636543" y="809416"/>
                <a:ext cx="18656" cy="351942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74000">
                    <a:schemeClr val="bg1"/>
                  </a:gs>
                  <a:gs pos="52000">
                    <a:schemeClr val="bg1">
                      <a:lumMod val="85000"/>
                    </a:schemeClr>
                  </a:gs>
                  <a:gs pos="23000">
                    <a:schemeClr val="bg1">
                      <a:lumMod val="65000"/>
                    </a:schemeClr>
                  </a:gs>
                  <a:gs pos="0">
                    <a:schemeClr val="bg1">
                      <a:lumMod val="50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1"/>
              </a:gradFill>
              <a:ln w="12700">
                <a:gradFill flip="none" rotWithShape="1">
                  <a:gsLst>
                    <a:gs pos="0">
                      <a:schemeClr val="bg1">
                        <a:lumMod val="65000"/>
                      </a:schemeClr>
                    </a:gs>
                    <a:gs pos="43000">
                      <a:schemeClr val="bg1">
                        <a:lumMod val="75000"/>
                      </a:schemeClr>
                    </a:gs>
                    <a:gs pos="79000">
                      <a:schemeClr val="bg1"/>
                    </a:gs>
                    <a:gs pos="61000">
                      <a:schemeClr val="bg1">
                        <a:lumMod val="100000"/>
                      </a:schemeClr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5400000" scaled="0"/>
                  <a:tileRect/>
                </a:gradFill>
              </a:ln>
              <a:effectLst>
                <a:outerShdw blurRad="254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7" name="圆角矩形 16"/>
              <p:cNvSpPr/>
              <p:nvPr/>
            </p:nvSpPr>
            <p:spPr>
              <a:xfrm rot="16200000">
                <a:off x="636543" y="655035"/>
                <a:ext cx="18656" cy="351942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74000">
                    <a:schemeClr val="bg1"/>
                  </a:gs>
                  <a:gs pos="52000">
                    <a:schemeClr val="bg1">
                      <a:lumMod val="85000"/>
                    </a:schemeClr>
                  </a:gs>
                  <a:gs pos="23000">
                    <a:schemeClr val="bg1">
                      <a:lumMod val="65000"/>
                    </a:schemeClr>
                  </a:gs>
                  <a:gs pos="0">
                    <a:schemeClr val="bg1">
                      <a:lumMod val="50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1"/>
              </a:gradFill>
              <a:ln w="12700">
                <a:gradFill flip="none" rotWithShape="1">
                  <a:gsLst>
                    <a:gs pos="0">
                      <a:schemeClr val="bg1">
                        <a:lumMod val="65000"/>
                      </a:schemeClr>
                    </a:gs>
                    <a:gs pos="44000">
                      <a:schemeClr val="bg1">
                        <a:lumMod val="75000"/>
                      </a:schemeClr>
                    </a:gs>
                    <a:gs pos="78000">
                      <a:schemeClr val="bg1"/>
                    </a:gs>
                    <a:gs pos="61000">
                      <a:schemeClr val="bg1">
                        <a:lumMod val="100000"/>
                      </a:schemeClr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5400000" scaled="0"/>
                  <a:tileRect/>
                </a:gradFill>
              </a:ln>
              <a:effectLst>
                <a:outerShdw blurRad="254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8" name="圆角矩形 17"/>
              <p:cNvSpPr/>
              <p:nvPr/>
            </p:nvSpPr>
            <p:spPr>
              <a:xfrm rot="16200000">
                <a:off x="636543" y="604992"/>
                <a:ext cx="18656" cy="351942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74000">
                    <a:schemeClr val="bg1"/>
                  </a:gs>
                  <a:gs pos="52000">
                    <a:schemeClr val="bg1">
                      <a:lumMod val="85000"/>
                    </a:schemeClr>
                  </a:gs>
                  <a:gs pos="23000">
                    <a:schemeClr val="bg1">
                      <a:lumMod val="65000"/>
                    </a:schemeClr>
                  </a:gs>
                  <a:gs pos="0">
                    <a:schemeClr val="bg1">
                      <a:lumMod val="50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1"/>
              </a:gradFill>
              <a:ln w="12700">
                <a:gradFill flip="none" rotWithShape="1">
                  <a:gsLst>
                    <a:gs pos="0">
                      <a:schemeClr val="bg1">
                        <a:lumMod val="65000"/>
                      </a:schemeClr>
                    </a:gs>
                    <a:gs pos="43000">
                      <a:schemeClr val="bg1">
                        <a:lumMod val="75000"/>
                      </a:schemeClr>
                    </a:gs>
                    <a:gs pos="79000">
                      <a:schemeClr val="bg1"/>
                    </a:gs>
                    <a:gs pos="61000">
                      <a:schemeClr val="bg1">
                        <a:lumMod val="100000"/>
                      </a:schemeClr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5400000" scaled="0"/>
                  <a:tileRect/>
                </a:gradFill>
              </a:ln>
              <a:effectLst>
                <a:outerShdw blurRad="254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</p:grpSp>
      </p:grpSp>
      <p:grpSp>
        <p:nvGrpSpPr>
          <p:cNvPr id="19" name="组合 18"/>
          <p:cNvGrpSpPr/>
          <p:nvPr userDrawn="1"/>
        </p:nvGrpSpPr>
        <p:grpSpPr>
          <a:xfrm>
            <a:off x="11352323" y="175669"/>
            <a:ext cx="838091" cy="743984"/>
            <a:chOff x="39833" y="101457"/>
            <a:chExt cx="838200" cy="743812"/>
          </a:xfrm>
        </p:grpSpPr>
        <p:grpSp>
          <p:nvGrpSpPr>
            <p:cNvPr id="20" name="组合 19"/>
            <p:cNvGrpSpPr/>
            <p:nvPr userDrawn="1"/>
          </p:nvGrpSpPr>
          <p:grpSpPr>
            <a:xfrm>
              <a:off x="130195" y="101457"/>
              <a:ext cx="647560" cy="567974"/>
              <a:chOff x="257420" y="226345"/>
              <a:chExt cx="540747" cy="474289"/>
            </a:xfrm>
          </p:grpSpPr>
          <p:pic>
            <p:nvPicPr>
              <p:cNvPr id="22" name="图片 21"/>
              <p:cNvPicPr>
                <a:picLocks noChangeAspect="1"/>
              </p:cNvPicPr>
              <p:nvPr userDrawn="1"/>
            </p:nvPicPr>
            <p:blipFill>
              <a:blip r:embed="rId2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257420" y="226345"/>
                <a:ext cx="472830" cy="472830"/>
              </a:xfrm>
              <a:prstGeom prst="rect">
                <a:avLst/>
              </a:prstGeom>
            </p:spPr>
          </p:pic>
          <p:pic>
            <p:nvPicPr>
              <p:cNvPr id="23" name="图片 22"/>
              <p:cNvPicPr>
                <a:picLocks noChangeAspect="1"/>
              </p:cNvPicPr>
              <p:nvPr userDrawn="1"/>
            </p:nvPicPr>
            <p:blipFill rotWithShape="1">
              <a:blip r:embed="rId3" cstate="email">
                <a:grayscl/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colorTemperature colorTemp="2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 flipH="1">
                <a:off x="265701" y="654915"/>
                <a:ext cx="532466" cy="45719"/>
              </a:xfrm>
              <a:prstGeom prst="rect">
                <a:avLst/>
              </a:prstGeom>
            </p:spPr>
          </p:pic>
        </p:grpSp>
        <p:sp>
          <p:nvSpPr>
            <p:cNvPr id="21" name="文本框 20"/>
            <p:cNvSpPr txBox="1"/>
            <p:nvPr userDrawn="1"/>
          </p:nvSpPr>
          <p:spPr>
            <a:xfrm>
              <a:off x="39833" y="629875"/>
              <a:ext cx="838200" cy="21539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迷你简汉真广标" panose="02010609000101010101" pitchFamily="49" charset="-122"/>
                  <a:ea typeface="迷你简汉真广标" panose="02010609000101010101" pitchFamily="49" charset="-122"/>
                  <a:cs typeface="+mn-cs"/>
                </a:rPr>
                <a:t>By </a:t>
              </a:r>
              <a:r>
                <a:rPr kumimoji="0" lang="zh-CN" altLang="en-US" sz="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迷你简汉真广标" panose="02010609000101010101" pitchFamily="49" charset="-122"/>
                  <a:ea typeface="迷你简汉真广标" panose="02010609000101010101" pitchFamily="49" charset="-122"/>
                  <a:cs typeface="+mn-cs"/>
                </a:rPr>
                <a:t>杜小二</a:t>
              </a:r>
            </a:p>
          </p:txBody>
        </p:sp>
      </p:grpSp>
      <p:sp>
        <p:nvSpPr>
          <p:cNvPr id="24" name="标题占位符 1"/>
          <p:cNvSpPr>
            <a:spLocks noGrp="1"/>
          </p:cNvSpPr>
          <p:nvPr>
            <p:ph type="title"/>
          </p:nvPr>
        </p:nvSpPr>
        <p:spPr>
          <a:xfrm>
            <a:off x="416259" y="206382"/>
            <a:ext cx="3050391" cy="547102"/>
          </a:xfrm>
          <a:prstGeom prst="rect">
            <a:avLst/>
          </a:prstGeom>
        </p:spPr>
        <p:txBody>
          <a:bodyPr vert="horz" lIns="91436" tIns="45718" rIns="91436" bIns="45718" rtlCol="0" anchor="ctr">
            <a:normAutofit/>
          </a:bodyPr>
          <a:lstStyle>
            <a:lvl1pPr>
              <a:defRPr sz="1800">
                <a:solidFill>
                  <a:schemeClr val="bg1"/>
                </a:solidFill>
                <a:latin typeface="迷你简汉真广标" panose="02010609000101010101" pitchFamily="49" charset="-122"/>
                <a:ea typeface="迷你简汉真广标" panose="02010609000101010101" pitchFamily="49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2945302849"/>
      </p:ext>
    </p:extLst>
  </p:cSld>
  <p:clrMapOvr>
    <a:masterClrMapping/>
  </p:clrMapOvr>
  <p:hf hdr="0" dt="0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3"/>
          <p:cNvSpPr/>
          <p:nvPr userDrawn="1"/>
        </p:nvSpPr>
        <p:spPr>
          <a:xfrm>
            <a:off x="-8905" y="0"/>
            <a:ext cx="12202286" cy="6859588"/>
          </a:xfrm>
          <a:prstGeom prst="rect">
            <a:avLst/>
          </a:prstGeom>
          <a:gradFill flip="none" rotWithShape="1">
            <a:gsLst>
              <a:gs pos="0">
                <a:srgbClr val="77458B"/>
              </a:gs>
              <a:gs pos="100000">
                <a:srgbClr val="4F2D5D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JM" sz="1800" b="0" i="0" u="none" strike="noStrike" kern="1200" cap="none" spc="0" normalizeH="0" baseline="0" noProof="0" dirty="0">
              <a:ln>
                <a:noFill/>
              </a:ln>
              <a:solidFill>
                <a:srgbClr val="F34F57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6620504-D840-6A40-90BC-6F3747762FA2}" type="datetime1">
              <a:rPr lang="en-JM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20/04/2021</a:t>
            </a:fld>
            <a:endParaRPr lang="en-JM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299073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exa.png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0"/>
            <a:ext cx="12190413" cy="6859588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80435F3-CE51-FE47-901D-12AFFB0ECEA9}" type="datetime1">
              <a:rPr lang="en-JM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20/04/2021</a:t>
            </a:fld>
            <a:endParaRPr lang="en-JM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JM">
                <a:solidFill>
                  <a:prstClr val="white">
                    <a:lumMod val="65000"/>
                  </a:prstClr>
                </a:solidFill>
              </a:rPr>
              <a:t>WWW.DESIGNERSPARADISE.COM</a:t>
            </a:r>
            <a:endParaRPr lang="en-JM" dirty="0">
              <a:solidFill>
                <a:prstClr val="white">
                  <a:lumMod val="6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729221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80435F3-CE51-FE47-901D-12AFFB0ECEA9}" type="datetime1">
              <a:rPr lang="en-JM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20/04/2021</a:t>
            </a:fld>
            <a:endParaRPr lang="en-JM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LiHei Pro" panose="020B0500000000000000" pitchFamily="34" charset="-122"/>
                <a:ea typeface="LiHei Pro" panose="020B0500000000000000" pitchFamily="34" charset="-122"/>
              </a:defRPr>
            </a:lvl1pPr>
          </a:lstStyle>
          <a:p>
            <a:pPr>
              <a:defRPr/>
            </a:pPr>
            <a:r>
              <a:rPr lang="en-JM">
                <a:solidFill>
                  <a:prstClr val="white">
                    <a:lumMod val="65000"/>
                  </a:prstClr>
                </a:solidFill>
              </a:rPr>
              <a:t>xiaoer.yanj.cn</a:t>
            </a:r>
            <a:endParaRPr lang="en-JM" dirty="0">
              <a:solidFill>
                <a:prstClr val="white">
                  <a:lumMod val="6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400">
                <a:solidFill>
                  <a:schemeClr val="tx1">
                    <a:lumMod val="50000"/>
                    <a:lumOff val="50000"/>
                  </a:schemeClr>
                </a:solidFill>
                <a:latin typeface="Impact" panose="020B0806030902050204" pitchFamily="34" charset="0"/>
              </a:defRPr>
            </a:lvl1pPr>
          </a:lstStyle>
          <a:p>
            <a:pPr>
              <a:defRPr/>
            </a:pPr>
            <a:fld id="{857B18ED-D931-45F4-8873-1BEDAB4DC03E}" type="slidenum">
              <a:rPr lang="en-JM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‹#›</a:t>
            </a:fld>
            <a:endParaRPr lang="en-JM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cxnSp>
        <p:nvCxnSpPr>
          <p:cNvPr id="7" name="直接连接符 6"/>
          <p:cNvCxnSpPr/>
          <p:nvPr userDrawn="1"/>
        </p:nvCxnSpPr>
        <p:spPr>
          <a:xfrm flipV="1">
            <a:off x="3024904" y="479935"/>
            <a:ext cx="8365514" cy="1"/>
          </a:xfrm>
          <a:prstGeom prst="line">
            <a:avLst/>
          </a:prstGeom>
          <a:ln w="19050">
            <a:solidFill>
              <a:schemeClr val="bg1">
                <a:lumMod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" name="组合 7"/>
          <p:cNvGrpSpPr/>
          <p:nvPr userDrawn="1"/>
        </p:nvGrpSpPr>
        <p:grpSpPr>
          <a:xfrm>
            <a:off x="1" y="195152"/>
            <a:ext cx="3125772" cy="569565"/>
            <a:chOff x="0" y="194743"/>
            <a:chExt cx="3126179" cy="569433"/>
          </a:xfrm>
        </p:grpSpPr>
        <p:sp>
          <p:nvSpPr>
            <p:cNvPr id="9" name="圆角矩形 8"/>
            <p:cNvSpPr/>
            <p:nvPr/>
          </p:nvSpPr>
          <p:spPr>
            <a:xfrm>
              <a:off x="173209" y="194743"/>
              <a:ext cx="2952970" cy="569433"/>
            </a:xfrm>
            <a:prstGeom prst="roundRect">
              <a:avLst>
                <a:gd name="adj" fmla="val 9976"/>
              </a:avLst>
            </a:prstGeom>
            <a:solidFill>
              <a:srgbClr val="01ACBE"/>
            </a:solidFill>
            <a:ln w="19050">
              <a:gradFill flip="none" rotWithShape="1">
                <a:gsLst>
                  <a:gs pos="88000">
                    <a:schemeClr val="bg1"/>
                  </a:gs>
                  <a:gs pos="0">
                    <a:schemeClr val="bg1">
                      <a:lumMod val="75000"/>
                    </a:schemeClr>
                  </a:gs>
                  <a:gs pos="71000">
                    <a:schemeClr val="bg1">
                      <a:lumMod val="85000"/>
                    </a:schemeClr>
                  </a:gs>
                  <a:gs pos="55000">
                    <a:schemeClr val="bg1"/>
                  </a:gs>
                  <a:gs pos="37000">
                    <a:schemeClr val="bg1">
                      <a:lumMod val="85000"/>
                    </a:schemeClr>
                  </a:gs>
                  <a:gs pos="2200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1200000" scaled="0"/>
                <a:tileRect/>
              </a:gra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grpSp>
          <p:nvGrpSpPr>
            <p:cNvPr id="10" name="组合 9"/>
            <p:cNvGrpSpPr/>
            <p:nvPr/>
          </p:nvGrpSpPr>
          <p:grpSpPr>
            <a:xfrm>
              <a:off x="0" y="290669"/>
              <a:ext cx="424561" cy="355906"/>
              <a:chOff x="469900" y="728859"/>
              <a:chExt cx="424561" cy="355906"/>
            </a:xfrm>
          </p:grpSpPr>
          <p:sp>
            <p:nvSpPr>
              <p:cNvPr id="11" name="椭圆 10"/>
              <p:cNvSpPr/>
              <p:nvPr/>
            </p:nvSpPr>
            <p:spPr>
              <a:xfrm rot="16200000">
                <a:off x="738264" y="928568"/>
                <a:ext cx="156198" cy="156196"/>
              </a:xfrm>
              <a:prstGeom prst="ellipse">
                <a:avLst/>
              </a:prstGeom>
              <a:gradFill>
                <a:gsLst>
                  <a:gs pos="75000">
                    <a:schemeClr val="bg1">
                      <a:lumMod val="95000"/>
                    </a:schemeClr>
                  </a:gs>
                  <a:gs pos="55000">
                    <a:schemeClr val="bg1">
                      <a:lumMod val="65000"/>
                    </a:schemeClr>
                  </a:gs>
                  <a:gs pos="35000">
                    <a:schemeClr val="bg1">
                      <a:lumMod val="95000"/>
                    </a:schemeClr>
                  </a:gs>
                  <a:gs pos="17000">
                    <a:schemeClr val="bg1">
                      <a:lumMod val="65000"/>
                    </a:schemeClr>
                  </a:gs>
                  <a:gs pos="0">
                    <a:schemeClr val="bg1"/>
                  </a:gs>
                  <a:gs pos="100000">
                    <a:schemeClr val="bg1">
                      <a:lumMod val="65000"/>
                    </a:schemeClr>
                  </a:gs>
                </a:gsLst>
                <a:lin ang="2700000" scaled="1"/>
              </a:gradFill>
              <a:ln>
                <a:noFill/>
              </a:ln>
              <a:effectLst>
                <a:outerShdw blurRad="12700" dist="127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2" name="椭圆 11"/>
              <p:cNvSpPr/>
              <p:nvPr/>
            </p:nvSpPr>
            <p:spPr>
              <a:xfrm rot="16200000">
                <a:off x="752463" y="942770"/>
                <a:ext cx="127798" cy="127797"/>
              </a:xfrm>
              <a:prstGeom prst="ellipse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ffectLst>
                <a:innerShdw blurRad="12700" dist="127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3" name="椭圆 12"/>
              <p:cNvSpPr/>
              <p:nvPr/>
            </p:nvSpPr>
            <p:spPr>
              <a:xfrm rot="16200000">
                <a:off x="738264" y="728860"/>
                <a:ext cx="156198" cy="156196"/>
              </a:xfrm>
              <a:prstGeom prst="ellipse">
                <a:avLst/>
              </a:prstGeom>
              <a:gradFill>
                <a:gsLst>
                  <a:gs pos="75000">
                    <a:schemeClr val="bg1">
                      <a:lumMod val="95000"/>
                    </a:schemeClr>
                  </a:gs>
                  <a:gs pos="55000">
                    <a:schemeClr val="bg1">
                      <a:lumMod val="65000"/>
                    </a:schemeClr>
                  </a:gs>
                  <a:gs pos="35000">
                    <a:schemeClr val="bg1">
                      <a:lumMod val="95000"/>
                    </a:schemeClr>
                  </a:gs>
                  <a:gs pos="17000">
                    <a:schemeClr val="bg1">
                      <a:lumMod val="65000"/>
                    </a:schemeClr>
                  </a:gs>
                  <a:gs pos="0">
                    <a:schemeClr val="bg1"/>
                  </a:gs>
                  <a:gs pos="100000">
                    <a:schemeClr val="bg1">
                      <a:lumMod val="65000"/>
                    </a:schemeClr>
                  </a:gs>
                </a:gsLst>
                <a:lin ang="2700000" scaled="1"/>
              </a:gradFill>
              <a:ln>
                <a:noFill/>
              </a:ln>
              <a:effectLst>
                <a:outerShdw blurRad="12700" dist="127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4" name="椭圆 13"/>
              <p:cNvSpPr/>
              <p:nvPr/>
            </p:nvSpPr>
            <p:spPr>
              <a:xfrm rot="16200000">
                <a:off x="752463" y="743063"/>
                <a:ext cx="127798" cy="127797"/>
              </a:xfrm>
              <a:prstGeom prst="ellipse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ffectLst>
                <a:innerShdw blurRad="12700" dist="127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5" name="圆角矩形 14"/>
              <p:cNvSpPr/>
              <p:nvPr/>
            </p:nvSpPr>
            <p:spPr>
              <a:xfrm rot="16200000">
                <a:off x="636543" y="859458"/>
                <a:ext cx="18656" cy="351942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74000">
                    <a:schemeClr val="bg1"/>
                  </a:gs>
                  <a:gs pos="52000">
                    <a:schemeClr val="bg1">
                      <a:lumMod val="85000"/>
                    </a:schemeClr>
                  </a:gs>
                  <a:gs pos="23000">
                    <a:schemeClr val="bg1">
                      <a:lumMod val="65000"/>
                    </a:schemeClr>
                  </a:gs>
                  <a:gs pos="0">
                    <a:schemeClr val="bg1">
                      <a:lumMod val="50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1"/>
              </a:gradFill>
              <a:ln w="12700">
                <a:gradFill flip="none" rotWithShape="1">
                  <a:gsLst>
                    <a:gs pos="0">
                      <a:schemeClr val="bg1">
                        <a:lumMod val="65000"/>
                      </a:schemeClr>
                    </a:gs>
                    <a:gs pos="44000">
                      <a:schemeClr val="bg1">
                        <a:lumMod val="75000"/>
                      </a:schemeClr>
                    </a:gs>
                    <a:gs pos="78000">
                      <a:schemeClr val="bg1"/>
                    </a:gs>
                    <a:gs pos="61000">
                      <a:schemeClr val="bg1">
                        <a:lumMod val="100000"/>
                      </a:schemeClr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5400000" scaled="0"/>
                  <a:tileRect/>
                </a:gradFill>
              </a:ln>
              <a:effectLst>
                <a:outerShdw blurRad="254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6" name="圆角矩形 15"/>
              <p:cNvSpPr/>
              <p:nvPr/>
            </p:nvSpPr>
            <p:spPr>
              <a:xfrm rot="16200000">
                <a:off x="636543" y="809416"/>
                <a:ext cx="18656" cy="351942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74000">
                    <a:schemeClr val="bg1"/>
                  </a:gs>
                  <a:gs pos="52000">
                    <a:schemeClr val="bg1">
                      <a:lumMod val="85000"/>
                    </a:schemeClr>
                  </a:gs>
                  <a:gs pos="23000">
                    <a:schemeClr val="bg1">
                      <a:lumMod val="65000"/>
                    </a:schemeClr>
                  </a:gs>
                  <a:gs pos="0">
                    <a:schemeClr val="bg1">
                      <a:lumMod val="50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1"/>
              </a:gradFill>
              <a:ln w="12700">
                <a:gradFill flip="none" rotWithShape="1">
                  <a:gsLst>
                    <a:gs pos="0">
                      <a:schemeClr val="bg1">
                        <a:lumMod val="65000"/>
                      </a:schemeClr>
                    </a:gs>
                    <a:gs pos="43000">
                      <a:schemeClr val="bg1">
                        <a:lumMod val="75000"/>
                      </a:schemeClr>
                    </a:gs>
                    <a:gs pos="79000">
                      <a:schemeClr val="bg1"/>
                    </a:gs>
                    <a:gs pos="61000">
                      <a:schemeClr val="bg1">
                        <a:lumMod val="100000"/>
                      </a:schemeClr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5400000" scaled="0"/>
                  <a:tileRect/>
                </a:gradFill>
              </a:ln>
              <a:effectLst>
                <a:outerShdw blurRad="254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7" name="圆角矩形 16"/>
              <p:cNvSpPr/>
              <p:nvPr/>
            </p:nvSpPr>
            <p:spPr>
              <a:xfrm rot="16200000">
                <a:off x="636543" y="655035"/>
                <a:ext cx="18656" cy="351942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74000">
                    <a:schemeClr val="bg1"/>
                  </a:gs>
                  <a:gs pos="52000">
                    <a:schemeClr val="bg1">
                      <a:lumMod val="85000"/>
                    </a:schemeClr>
                  </a:gs>
                  <a:gs pos="23000">
                    <a:schemeClr val="bg1">
                      <a:lumMod val="65000"/>
                    </a:schemeClr>
                  </a:gs>
                  <a:gs pos="0">
                    <a:schemeClr val="bg1">
                      <a:lumMod val="50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1"/>
              </a:gradFill>
              <a:ln w="12700">
                <a:gradFill flip="none" rotWithShape="1">
                  <a:gsLst>
                    <a:gs pos="0">
                      <a:schemeClr val="bg1">
                        <a:lumMod val="65000"/>
                      </a:schemeClr>
                    </a:gs>
                    <a:gs pos="44000">
                      <a:schemeClr val="bg1">
                        <a:lumMod val="75000"/>
                      </a:schemeClr>
                    </a:gs>
                    <a:gs pos="78000">
                      <a:schemeClr val="bg1"/>
                    </a:gs>
                    <a:gs pos="61000">
                      <a:schemeClr val="bg1">
                        <a:lumMod val="100000"/>
                      </a:schemeClr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5400000" scaled="0"/>
                  <a:tileRect/>
                </a:gradFill>
              </a:ln>
              <a:effectLst>
                <a:outerShdw blurRad="254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8" name="圆角矩形 17"/>
              <p:cNvSpPr/>
              <p:nvPr/>
            </p:nvSpPr>
            <p:spPr>
              <a:xfrm rot="16200000">
                <a:off x="636543" y="604992"/>
                <a:ext cx="18656" cy="351942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74000">
                    <a:schemeClr val="bg1"/>
                  </a:gs>
                  <a:gs pos="52000">
                    <a:schemeClr val="bg1">
                      <a:lumMod val="85000"/>
                    </a:schemeClr>
                  </a:gs>
                  <a:gs pos="23000">
                    <a:schemeClr val="bg1">
                      <a:lumMod val="65000"/>
                    </a:schemeClr>
                  </a:gs>
                  <a:gs pos="0">
                    <a:schemeClr val="bg1">
                      <a:lumMod val="50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1"/>
              </a:gradFill>
              <a:ln w="12700">
                <a:gradFill flip="none" rotWithShape="1">
                  <a:gsLst>
                    <a:gs pos="0">
                      <a:schemeClr val="bg1">
                        <a:lumMod val="65000"/>
                      </a:schemeClr>
                    </a:gs>
                    <a:gs pos="43000">
                      <a:schemeClr val="bg1">
                        <a:lumMod val="75000"/>
                      </a:schemeClr>
                    </a:gs>
                    <a:gs pos="79000">
                      <a:schemeClr val="bg1"/>
                    </a:gs>
                    <a:gs pos="61000">
                      <a:schemeClr val="bg1">
                        <a:lumMod val="100000"/>
                      </a:schemeClr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5400000" scaled="0"/>
                  <a:tileRect/>
                </a:gradFill>
              </a:ln>
              <a:effectLst>
                <a:outerShdw blurRad="254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</p:grpSp>
      </p:grpSp>
      <p:grpSp>
        <p:nvGrpSpPr>
          <p:cNvPr id="19" name="组合 18"/>
          <p:cNvGrpSpPr/>
          <p:nvPr userDrawn="1"/>
        </p:nvGrpSpPr>
        <p:grpSpPr>
          <a:xfrm>
            <a:off x="11352323" y="175669"/>
            <a:ext cx="838091" cy="743984"/>
            <a:chOff x="39833" y="101457"/>
            <a:chExt cx="838200" cy="743812"/>
          </a:xfrm>
        </p:grpSpPr>
        <p:grpSp>
          <p:nvGrpSpPr>
            <p:cNvPr id="20" name="组合 19"/>
            <p:cNvGrpSpPr/>
            <p:nvPr userDrawn="1"/>
          </p:nvGrpSpPr>
          <p:grpSpPr>
            <a:xfrm>
              <a:off x="130195" y="101457"/>
              <a:ext cx="647560" cy="567974"/>
              <a:chOff x="257420" y="226345"/>
              <a:chExt cx="540747" cy="474289"/>
            </a:xfrm>
          </p:grpSpPr>
          <p:pic>
            <p:nvPicPr>
              <p:cNvPr id="22" name="图片 21"/>
              <p:cNvPicPr>
                <a:picLocks noChangeAspect="1"/>
              </p:cNvPicPr>
              <p:nvPr userDrawn="1"/>
            </p:nvPicPr>
            <p:blipFill>
              <a:blip r:embed="rId2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257420" y="226345"/>
                <a:ext cx="472830" cy="472830"/>
              </a:xfrm>
              <a:prstGeom prst="rect">
                <a:avLst/>
              </a:prstGeom>
            </p:spPr>
          </p:pic>
          <p:pic>
            <p:nvPicPr>
              <p:cNvPr id="23" name="图片 22"/>
              <p:cNvPicPr>
                <a:picLocks noChangeAspect="1"/>
              </p:cNvPicPr>
              <p:nvPr userDrawn="1"/>
            </p:nvPicPr>
            <p:blipFill rotWithShape="1">
              <a:blip r:embed="rId3" cstate="email">
                <a:grayscl/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colorTemperature colorTemp="2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 flipH="1">
                <a:off x="265701" y="654915"/>
                <a:ext cx="532466" cy="45719"/>
              </a:xfrm>
              <a:prstGeom prst="rect">
                <a:avLst/>
              </a:prstGeom>
            </p:spPr>
          </p:pic>
        </p:grpSp>
        <p:sp>
          <p:nvSpPr>
            <p:cNvPr id="21" name="文本框 20"/>
            <p:cNvSpPr txBox="1"/>
            <p:nvPr userDrawn="1"/>
          </p:nvSpPr>
          <p:spPr>
            <a:xfrm>
              <a:off x="39833" y="629875"/>
              <a:ext cx="838200" cy="21539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迷你简汉真广标" panose="02010609000101010101" pitchFamily="49" charset="-122"/>
                  <a:ea typeface="迷你简汉真广标" panose="02010609000101010101" pitchFamily="49" charset="-122"/>
                  <a:cs typeface="+mn-cs"/>
                </a:rPr>
                <a:t>By </a:t>
              </a:r>
              <a:r>
                <a:rPr kumimoji="0" lang="zh-CN" altLang="en-US" sz="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迷你简汉真广标" panose="02010609000101010101" pitchFamily="49" charset="-122"/>
                  <a:ea typeface="迷你简汉真广标" panose="02010609000101010101" pitchFamily="49" charset="-122"/>
                  <a:cs typeface="+mn-cs"/>
                </a:rPr>
                <a:t>杜小二</a:t>
              </a:r>
            </a:p>
          </p:txBody>
        </p:sp>
      </p:grpSp>
      <p:sp>
        <p:nvSpPr>
          <p:cNvPr id="24" name="标题占位符 1"/>
          <p:cNvSpPr>
            <a:spLocks noGrp="1"/>
          </p:cNvSpPr>
          <p:nvPr>
            <p:ph type="title"/>
          </p:nvPr>
        </p:nvSpPr>
        <p:spPr>
          <a:xfrm>
            <a:off x="416259" y="206382"/>
            <a:ext cx="3050391" cy="547102"/>
          </a:xfrm>
          <a:prstGeom prst="rect">
            <a:avLst/>
          </a:prstGeom>
        </p:spPr>
        <p:txBody>
          <a:bodyPr vert="horz" lIns="91436" tIns="45718" rIns="91436" bIns="45718" rtlCol="0" anchor="ctr">
            <a:normAutofit/>
          </a:bodyPr>
          <a:lstStyle>
            <a:lvl1pPr>
              <a:defRPr sz="1800">
                <a:solidFill>
                  <a:schemeClr val="bg1"/>
                </a:solidFill>
                <a:latin typeface="迷你简汉真广标" panose="02010609000101010101" pitchFamily="49" charset="-122"/>
                <a:ea typeface="迷你简汉真广标" panose="02010609000101010101" pitchFamily="49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1174124145"/>
      </p:ext>
    </p:extLst>
  </p:cSld>
  <p:clrMapOvr>
    <a:masterClrMapping/>
  </p:clrMapOvr>
  <p:hf hdr="0" dt="0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3"/>
          <p:cNvSpPr/>
          <p:nvPr userDrawn="1"/>
        </p:nvSpPr>
        <p:spPr>
          <a:xfrm>
            <a:off x="-8905" y="0"/>
            <a:ext cx="12202286" cy="6859588"/>
          </a:xfrm>
          <a:prstGeom prst="rect">
            <a:avLst/>
          </a:prstGeom>
          <a:gradFill flip="none" rotWithShape="1">
            <a:gsLst>
              <a:gs pos="0">
                <a:srgbClr val="77458B"/>
              </a:gs>
              <a:gs pos="100000">
                <a:srgbClr val="4F2D5D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JM" sz="1800" b="0" i="0" u="none" strike="noStrike" kern="1200" cap="none" spc="0" normalizeH="0" baseline="0" noProof="0" dirty="0">
              <a:ln>
                <a:noFill/>
              </a:ln>
              <a:solidFill>
                <a:srgbClr val="F34F57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6620504-D840-6A40-90BC-6F3747762FA2}" type="datetime1">
              <a:rPr lang="en-JM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20/04/2021</a:t>
            </a:fld>
            <a:endParaRPr lang="en-JM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847426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exa.png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0"/>
            <a:ext cx="12190413" cy="6859588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80435F3-CE51-FE47-901D-12AFFB0ECEA9}" type="datetime1">
              <a:rPr lang="en-JM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20/04/2021</a:t>
            </a:fld>
            <a:endParaRPr lang="en-JM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JM">
                <a:solidFill>
                  <a:prstClr val="white">
                    <a:lumMod val="65000"/>
                  </a:prstClr>
                </a:solidFill>
              </a:rPr>
              <a:t>WWW.DESIGNERSPARADISE.COM</a:t>
            </a:r>
            <a:endParaRPr lang="en-JM" dirty="0">
              <a:solidFill>
                <a:prstClr val="white">
                  <a:lumMod val="6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694441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80435F3-CE51-FE47-901D-12AFFB0ECEA9}" type="datetime1">
              <a:rPr lang="en-JM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20/04/2021</a:t>
            </a:fld>
            <a:endParaRPr lang="en-JM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LiHei Pro" panose="020B0500000000000000" pitchFamily="34" charset="-122"/>
                <a:ea typeface="LiHei Pro" panose="020B0500000000000000" pitchFamily="34" charset="-122"/>
              </a:defRPr>
            </a:lvl1pPr>
          </a:lstStyle>
          <a:p>
            <a:pPr>
              <a:defRPr/>
            </a:pPr>
            <a:r>
              <a:rPr lang="en-JM">
                <a:solidFill>
                  <a:prstClr val="white">
                    <a:lumMod val="65000"/>
                  </a:prstClr>
                </a:solidFill>
              </a:rPr>
              <a:t>xiaoer.yanj.cn</a:t>
            </a:r>
            <a:endParaRPr lang="en-JM" dirty="0">
              <a:solidFill>
                <a:prstClr val="white">
                  <a:lumMod val="6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400">
                <a:solidFill>
                  <a:schemeClr val="tx1">
                    <a:lumMod val="50000"/>
                    <a:lumOff val="50000"/>
                  </a:schemeClr>
                </a:solidFill>
                <a:latin typeface="Impact" panose="020B0806030902050204" pitchFamily="34" charset="0"/>
              </a:defRPr>
            </a:lvl1pPr>
          </a:lstStyle>
          <a:p>
            <a:pPr>
              <a:defRPr/>
            </a:pPr>
            <a:fld id="{857B18ED-D931-45F4-8873-1BEDAB4DC03E}" type="slidenum">
              <a:rPr lang="en-JM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‹#›</a:t>
            </a:fld>
            <a:endParaRPr lang="en-JM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cxnSp>
        <p:nvCxnSpPr>
          <p:cNvPr id="7" name="直接连接符 6"/>
          <p:cNvCxnSpPr/>
          <p:nvPr userDrawn="1"/>
        </p:nvCxnSpPr>
        <p:spPr>
          <a:xfrm flipV="1">
            <a:off x="3024904" y="479935"/>
            <a:ext cx="8365514" cy="1"/>
          </a:xfrm>
          <a:prstGeom prst="line">
            <a:avLst/>
          </a:prstGeom>
          <a:ln w="19050">
            <a:solidFill>
              <a:schemeClr val="bg1">
                <a:lumMod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" name="组合 7"/>
          <p:cNvGrpSpPr/>
          <p:nvPr userDrawn="1"/>
        </p:nvGrpSpPr>
        <p:grpSpPr>
          <a:xfrm>
            <a:off x="1" y="195152"/>
            <a:ext cx="3125772" cy="569565"/>
            <a:chOff x="0" y="194743"/>
            <a:chExt cx="3126179" cy="569433"/>
          </a:xfrm>
        </p:grpSpPr>
        <p:sp>
          <p:nvSpPr>
            <p:cNvPr id="9" name="圆角矩形 8"/>
            <p:cNvSpPr/>
            <p:nvPr/>
          </p:nvSpPr>
          <p:spPr>
            <a:xfrm>
              <a:off x="173209" y="194743"/>
              <a:ext cx="2952970" cy="569433"/>
            </a:xfrm>
            <a:prstGeom prst="roundRect">
              <a:avLst>
                <a:gd name="adj" fmla="val 9976"/>
              </a:avLst>
            </a:prstGeom>
            <a:solidFill>
              <a:srgbClr val="01ACBE"/>
            </a:solidFill>
            <a:ln w="19050">
              <a:gradFill flip="none" rotWithShape="1">
                <a:gsLst>
                  <a:gs pos="88000">
                    <a:schemeClr val="bg1"/>
                  </a:gs>
                  <a:gs pos="0">
                    <a:schemeClr val="bg1">
                      <a:lumMod val="75000"/>
                    </a:schemeClr>
                  </a:gs>
                  <a:gs pos="71000">
                    <a:schemeClr val="bg1">
                      <a:lumMod val="85000"/>
                    </a:schemeClr>
                  </a:gs>
                  <a:gs pos="55000">
                    <a:schemeClr val="bg1"/>
                  </a:gs>
                  <a:gs pos="37000">
                    <a:schemeClr val="bg1">
                      <a:lumMod val="85000"/>
                    </a:schemeClr>
                  </a:gs>
                  <a:gs pos="2200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1200000" scaled="0"/>
                <a:tileRect/>
              </a:gra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grpSp>
          <p:nvGrpSpPr>
            <p:cNvPr id="10" name="组合 9"/>
            <p:cNvGrpSpPr/>
            <p:nvPr/>
          </p:nvGrpSpPr>
          <p:grpSpPr>
            <a:xfrm>
              <a:off x="0" y="290669"/>
              <a:ext cx="424561" cy="355906"/>
              <a:chOff x="469900" y="728859"/>
              <a:chExt cx="424561" cy="355906"/>
            </a:xfrm>
          </p:grpSpPr>
          <p:sp>
            <p:nvSpPr>
              <p:cNvPr id="11" name="椭圆 10"/>
              <p:cNvSpPr/>
              <p:nvPr/>
            </p:nvSpPr>
            <p:spPr>
              <a:xfrm rot="16200000">
                <a:off x="738264" y="928568"/>
                <a:ext cx="156198" cy="156196"/>
              </a:xfrm>
              <a:prstGeom prst="ellipse">
                <a:avLst/>
              </a:prstGeom>
              <a:gradFill>
                <a:gsLst>
                  <a:gs pos="75000">
                    <a:schemeClr val="bg1">
                      <a:lumMod val="95000"/>
                    </a:schemeClr>
                  </a:gs>
                  <a:gs pos="55000">
                    <a:schemeClr val="bg1">
                      <a:lumMod val="65000"/>
                    </a:schemeClr>
                  </a:gs>
                  <a:gs pos="35000">
                    <a:schemeClr val="bg1">
                      <a:lumMod val="95000"/>
                    </a:schemeClr>
                  </a:gs>
                  <a:gs pos="17000">
                    <a:schemeClr val="bg1">
                      <a:lumMod val="65000"/>
                    </a:schemeClr>
                  </a:gs>
                  <a:gs pos="0">
                    <a:schemeClr val="bg1"/>
                  </a:gs>
                  <a:gs pos="100000">
                    <a:schemeClr val="bg1">
                      <a:lumMod val="65000"/>
                    </a:schemeClr>
                  </a:gs>
                </a:gsLst>
                <a:lin ang="2700000" scaled="1"/>
              </a:gradFill>
              <a:ln>
                <a:noFill/>
              </a:ln>
              <a:effectLst>
                <a:outerShdw blurRad="12700" dist="127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2" name="椭圆 11"/>
              <p:cNvSpPr/>
              <p:nvPr/>
            </p:nvSpPr>
            <p:spPr>
              <a:xfrm rot="16200000">
                <a:off x="752463" y="942770"/>
                <a:ext cx="127798" cy="127797"/>
              </a:xfrm>
              <a:prstGeom prst="ellipse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ffectLst>
                <a:innerShdw blurRad="12700" dist="127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3" name="椭圆 12"/>
              <p:cNvSpPr/>
              <p:nvPr/>
            </p:nvSpPr>
            <p:spPr>
              <a:xfrm rot="16200000">
                <a:off x="738264" y="728860"/>
                <a:ext cx="156198" cy="156196"/>
              </a:xfrm>
              <a:prstGeom prst="ellipse">
                <a:avLst/>
              </a:prstGeom>
              <a:gradFill>
                <a:gsLst>
                  <a:gs pos="75000">
                    <a:schemeClr val="bg1">
                      <a:lumMod val="95000"/>
                    </a:schemeClr>
                  </a:gs>
                  <a:gs pos="55000">
                    <a:schemeClr val="bg1">
                      <a:lumMod val="65000"/>
                    </a:schemeClr>
                  </a:gs>
                  <a:gs pos="35000">
                    <a:schemeClr val="bg1">
                      <a:lumMod val="95000"/>
                    </a:schemeClr>
                  </a:gs>
                  <a:gs pos="17000">
                    <a:schemeClr val="bg1">
                      <a:lumMod val="65000"/>
                    </a:schemeClr>
                  </a:gs>
                  <a:gs pos="0">
                    <a:schemeClr val="bg1"/>
                  </a:gs>
                  <a:gs pos="100000">
                    <a:schemeClr val="bg1">
                      <a:lumMod val="65000"/>
                    </a:schemeClr>
                  </a:gs>
                </a:gsLst>
                <a:lin ang="2700000" scaled="1"/>
              </a:gradFill>
              <a:ln>
                <a:noFill/>
              </a:ln>
              <a:effectLst>
                <a:outerShdw blurRad="12700" dist="127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4" name="椭圆 13"/>
              <p:cNvSpPr/>
              <p:nvPr/>
            </p:nvSpPr>
            <p:spPr>
              <a:xfrm rot="16200000">
                <a:off x="752463" y="743063"/>
                <a:ext cx="127798" cy="127797"/>
              </a:xfrm>
              <a:prstGeom prst="ellipse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ffectLst>
                <a:innerShdw blurRad="12700" dist="127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5" name="圆角矩形 14"/>
              <p:cNvSpPr/>
              <p:nvPr/>
            </p:nvSpPr>
            <p:spPr>
              <a:xfrm rot="16200000">
                <a:off x="636543" y="859458"/>
                <a:ext cx="18656" cy="351942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74000">
                    <a:schemeClr val="bg1"/>
                  </a:gs>
                  <a:gs pos="52000">
                    <a:schemeClr val="bg1">
                      <a:lumMod val="85000"/>
                    </a:schemeClr>
                  </a:gs>
                  <a:gs pos="23000">
                    <a:schemeClr val="bg1">
                      <a:lumMod val="65000"/>
                    </a:schemeClr>
                  </a:gs>
                  <a:gs pos="0">
                    <a:schemeClr val="bg1">
                      <a:lumMod val="50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1"/>
              </a:gradFill>
              <a:ln w="12700">
                <a:gradFill flip="none" rotWithShape="1">
                  <a:gsLst>
                    <a:gs pos="0">
                      <a:schemeClr val="bg1">
                        <a:lumMod val="65000"/>
                      </a:schemeClr>
                    </a:gs>
                    <a:gs pos="44000">
                      <a:schemeClr val="bg1">
                        <a:lumMod val="75000"/>
                      </a:schemeClr>
                    </a:gs>
                    <a:gs pos="78000">
                      <a:schemeClr val="bg1"/>
                    </a:gs>
                    <a:gs pos="61000">
                      <a:schemeClr val="bg1">
                        <a:lumMod val="100000"/>
                      </a:schemeClr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5400000" scaled="0"/>
                  <a:tileRect/>
                </a:gradFill>
              </a:ln>
              <a:effectLst>
                <a:outerShdw blurRad="254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6" name="圆角矩形 15"/>
              <p:cNvSpPr/>
              <p:nvPr/>
            </p:nvSpPr>
            <p:spPr>
              <a:xfrm rot="16200000">
                <a:off x="636543" y="809416"/>
                <a:ext cx="18656" cy="351942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74000">
                    <a:schemeClr val="bg1"/>
                  </a:gs>
                  <a:gs pos="52000">
                    <a:schemeClr val="bg1">
                      <a:lumMod val="85000"/>
                    </a:schemeClr>
                  </a:gs>
                  <a:gs pos="23000">
                    <a:schemeClr val="bg1">
                      <a:lumMod val="65000"/>
                    </a:schemeClr>
                  </a:gs>
                  <a:gs pos="0">
                    <a:schemeClr val="bg1">
                      <a:lumMod val="50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1"/>
              </a:gradFill>
              <a:ln w="12700">
                <a:gradFill flip="none" rotWithShape="1">
                  <a:gsLst>
                    <a:gs pos="0">
                      <a:schemeClr val="bg1">
                        <a:lumMod val="65000"/>
                      </a:schemeClr>
                    </a:gs>
                    <a:gs pos="43000">
                      <a:schemeClr val="bg1">
                        <a:lumMod val="75000"/>
                      </a:schemeClr>
                    </a:gs>
                    <a:gs pos="79000">
                      <a:schemeClr val="bg1"/>
                    </a:gs>
                    <a:gs pos="61000">
                      <a:schemeClr val="bg1">
                        <a:lumMod val="100000"/>
                      </a:schemeClr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5400000" scaled="0"/>
                  <a:tileRect/>
                </a:gradFill>
              </a:ln>
              <a:effectLst>
                <a:outerShdw blurRad="254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7" name="圆角矩形 16"/>
              <p:cNvSpPr/>
              <p:nvPr/>
            </p:nvSpPr>
            <p:spPr>
              <a:xfrm rot="16200000">
                <a:off x="636543" y="655035"/>
                <a:ext cx="18656" cy="351942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74000">
                    <a:schemeClr val="bg1"/>
                  </a:gs>
                  <a:gs pos="52000">
                    <a:schemeClr val="bg1">
                      <a:lumMod val="85000"/>
                    </a:schemeClr>
                  </a:gs>
                  <a:gs pos="23000">
                    <a:schemeClr val="bg1">
                      <a:lumMod val="65000"/>
                    </a:schemeClr>
                  </a:gs>
                  <a:gs pos="0">
                    <a:schemeClr val="bg1">
                      <a:lumMod val="50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1"/>
              </a:gradFill>
              <a:ln w="12700">
                <a:gradFill flip="none" rotWithShape="1">
                  <a:gsLst>
                    <a:gs pos="0">
                      <a:schemeClr val="bg1">
                        <a:lumMod val="65000"/>
                      </a:schemeClr>
                    </a:gs>
                    <a:gs pos="44000">
                      <a:schemeClr val="bg1">
                        <a:lumMod val="75000"/>
                      </a:schemeClr>
                    </a:gs>
                    <a:gs pos="78000">
                      <a:schemeClr val="bg1"/>
                    </a:gs>
                    <a:gs pos="61000">
                      <a:schemeClr val="bg1">
                        <a:lumMod val="100000"/>
                      </a:schemeClr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5400000" scaled="0"/>
                  <a:tileRect/>
                </a:gradFill>
              </a:ln>
              <a:effectLst>
                <a:outerShdw blurRad="254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8" name="圆角矩形 17"/>
              <p:cNvSpPr/>
              <p:nvPr/>
            </p:nvSpPr>
            <p:spPr>
              <a:xfrm rot="16200000">
                <a:off x="636543" y="604992"/>
                <a:ext cx="18656" cy="351942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74000">
                    <a:schemeClr val="bg1"/>
                  </a:gs>
                  <a:gs pos="52000">
                    <a:schemeClr val="bg1">
                      <a:lumMod val="85000"/>
                    </a:schemeClr>
                  </a:gs>
                  <a:gs pos="23000">
                    <a:schemeClr val="bg1">
                      <a:lumMod val="65000"/>
                    </a:schemeClr>
                  </a:gs>
                  <a:gs pos="0">
                    <a:schemeClr val="bg1">
                      <a:lumMod val="50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1"/>
              </a:gradFill>
              <a:ln w="12700">
                <a:gradFill flip="none" rotWithShape="1">
                  <a:gsLst>
                    <a:gs pos="0">
                      <a:schemeClr val="bg1">
                        <a:lumMod val="65000"/>
                      </a:schemeClr>
                    </a:gs>
                    <a:gs pos="43000">
                      <a:schemeClr val="bg1">
                        <a:lumMod val="75000"/>
                      </a:schemeClr>
                    </a:gs>
                    <a:gs pos="79000">
                      <a:schemeClr val="bg1"/>
                    </a:gs>
                    <a:gs pos="61000">
                      <a:schemeClr val="bg1">
                        <a:lumMod val="100000"/>
                      </a:schemeClr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5400000" scaled="0"/>
                  <a:tileRect/>
                </a:gradFill>
              </a:ln>
              <a:effectLst>
                <a:outerShdw blurRad="254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</p:grpSp>
      </p:grpSp>
      <p:grpSp>
        <p:nvGrpSpPr>
          <p:cNvPr id="19" name="组合 18"/>
          <p:cNvGrpSpPr/>
          <p:nvPr userDrawn="1"/>
        </p:nvGrpSpPr>
        <p:grpSpPr>
          <a:xfrm>
            <a:off x="11352323" y="175669"/>
            <a:ext cx="838091" cy="743984"/>
            <a:chOff x="39833" y="101457"/>
            <a:chExt cx="838200" cy="743812"/>
          </a:xfrm>
        </p:grpSpPr>
        <p:grpSp>
          <p:nvGrpSpPr>
            <p:cNvPr id="20" name="组合 19"/>
            <p:cNvGrpSpPr/>
            <p:nvPr userDrawn="1"/>
          </p:nvGrpSpPr>
          <p:grpSpPr>
            <a:xfrm>
              <a:off x="130195" y="101457"/>
              <a:ext cx="647560" cy="567974"/>
              <a:chOff x="257420" y="226345"/>
              <a:chExt cx="540747" cy="474289"/>
            </a:xfrm>
          </p:grpSpPr>
          <p:pic>
            <p:nvPicPr>
              <p:cNvPr id="22" name="图片 21"/>
              <p:cNvPicPr>
                <a:picLocks noChangeAspect="1"/>
              </p:cNvPicPr>
              <p:nvPr userDrawn="1"/>
            </p:nvPicPr>
            <p:blipFill>
              <a:blip r:embed="rId2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257420" y="226345"/>
                <a:ext cx="472830" cy="472830"/>
              </a:xfrm>
              <a:prstGeom prst="rect">
                <a:avLst/>
              </a:prstGeom>
            </p:spPr>
          </p:pic>
          <p:pic>
            <p:nvPicPr>
              <p:cNvPr id="23" name="图片 22"/>
              <p:cNvPicPr>
                <a:picLocks noChangeAspect="1"/>
              </p:cNvPicPr>
              <p:nvPr userDrawn="1"/>
            </p:nvPicPr>
            <p:blipFill rotWithShape="1">
              <a:blip r:embed="rId3" cstate="email">
                <a:grayscl/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colorTemperature colorTemp="2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 flipH="1">
                <a:off x="265701" y="654915"/>
                <a:ext cx="532466" cy="45719"/>
              </a:xfrm>
              <a:prstGeom prst="rect">
                <a:avLst/>
              </a:prstGeom>
            </p:spPr>
          </p:pic>
        </p:grpSp>
        <p:sp>
          <p:nvSpPr>
            <p:cNvPr id="21" name="文本框 20"/>
            <p:cNvSpPr txBox="1"/>
            <p:nvPr userDrawn="1"/>
          </p:nvSpPr>
          <p:spPr>
            <a:xfrm>
              <a:off x="39833" y="629875"/>
              <a:ext cx="838200" cy="21539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迷你简汉真广标" panose="02010609000101010101" pitchFamily="49" charset="-122"/>
                  <a:ea typeface="迷你简汉真广标" panose="02010609000101010101" pitchFamily="49" charset="-122"/>
                  <a:cs typeface="+mn-cs"/>
                </a:rPr>
                <a:t>By </a:t>
              </a:r>
              <a:r>
                <a:rPr kumimoji="0" lang="zh-CN" altLang="en-US" sz="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迷你简汉真广标" panose="02010609000101010101" pitchFamily="49" charset="-122"/>
                  <a:ea typeface="迷你简汉真广标" panose="02010609000101010101" pitchFamily="49" charset="-122"/>
                  <a:cs typeface="+mn-cs"/>
                </a:rPr>
                <a:t>杜小二</a:t>
              </a:r>
            </a:p>
          </p:txBody>
        </p:sp>
      </p:grpSp>
      <p:sp>
        <p:nvSpPr>
          <p:cNvPr id="24" name="标题占位符 1"/>
          <p:cNvSpPr>
            <a:spLocks noGrp="1"/>
          </p:cNvSpPr>
          <p:nvPr>
            <p:ph type="title"/>
          </p:nvPr>
        </p:nvSpPr>
        <p:spPr>
          <a:xfrm>
            <a:off x="416259" y="206382"/>
            <a:ext cx="3050391" cy="547102"/>
          </a:xfrm>
          <a:prstGeom prst="rect">
            <a:avLst/>
          </a:prstGeom>
        </p:spPr>
        <p:txBody>
          <a:bodyPr vert="horz" lIns="91436" tIns="45718" rIns="91436" bIns="45718" rtlCol="0" anchor="ctr">
            <a:normAutofit/>
          </a:bodyPr>
          <a:lstStyle>
            <a:lvl1pPr>
              <a:defRPr sz="1800">
                <a:solidFill>
                  <a:schemeClr val="bg1"/>
                </a:solidFill>
                <a:latin typeface="迷你简汉真广标" panose="02010609000101010101" pitchFamily="49" charset="-122"/>
                <a:ea typeface="迷你简汉真广标" panose="02010609000101010101" pitchFamily="49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1502747024"/>
      </p:ext>
    </p:extLst>
  </p:cSld>
  <p:clrMapOvr>
    <a:masterClrMapping/>
  </p:clrMapOvr>
  <p:hf hdr="0" dt="0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3"/>
          <p:cNvSpPr/>
          <p:nvPr userDrawn="1"/>
        </p:nvSpPr>
        <p:spPr>
          <a:xfrm>
            <a:off x="-8905" y="0"/>
            <a:ext cx="12202286" cy="6859588"/>
          </a:xfrm>
          <a:prstGeom prst="rect">
            <a:avLst/>
          </a:prstGeom>
          <a:gradFill flip="none" rotWithShape="1">
            <a:gsLst>
              <a:gs pos="0">
                <a:srgbClr val="77458B"/>
              </a:gs>
              <a:gs pos="100000">
                <a:srgbClr val="4F2D5D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JM" sz="1800" b="0" i="0" u="none" strike="noStrike" kern="1200" cap="none" spc="0" normalizeH="0" baseline="0" noProof="0" dirty="0">
              <a:ln>
                <a:noFill/>
              </a:ln>
              <a:solidFill>
                <a:srgbClr val="F34F57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6620504-D840-6A40-90BC-6F3747762FA2}" type="datetime1">
              <a:rPr lang="en-JM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20/04/2021</a:t>
            </a:fld>
            <a:endParaRPr lang="en-JM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01515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743" y="1710135"/>
            <a:ext cx="10514231" cy="2853398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743" y="4590527"/>
            <a:ext cx="10514231" cy="1500534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4388EF-52D1-4258-9BE5-BCD010C7D4DE}" type="datetimeFigureOut">
              <a:rPr lang="zh-CN" altLang="en-US" smtClean="0"/>
              <a:t>2021/4/20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3EE65E-57D2-4566-898C-4F2076833F8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6826197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exa.png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0"/>
            <a:ext cx="12190413" cy="6859588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80435F3-CE51-FE47-901D-12AFFB0ECEA9}" type="datetime1">
              <a:rPr lang="en-JM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20/04/2021</a:t>
            </a:fld>
            <a:endParaRPr lang="en-JM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JM">
                <a:solidFill>
                  <a:prstClr val="white">
                    <a:lumMod val="65000"/>
                  </a:prstClr>
                </a:solidFill>
              </a:rPr>
              <a:t>WWW.DESIGNERSPARADISE.COM</a:t>
            </a:r>
            <a:endParaRPr lang="en-JM" dirty="0">
              <a:solidFill>
                <a:prstClr val="white">
                  <a:lumMod val="6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129409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80435F3-CE51-FE47-901D-12AFFB0ECEA9}" type="datetime1">
              <a:rPr lang="en-JM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20/04/2021</a:t>
            </a:fld>
            <a:endParaRPr lang="en-JM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LiHei Pro" panose="020B0500000000000000" pitchFamily="34" charset="-122"/>
                <a:ea typeface="LiHei Pro" panose="020B0500000000000000" pitchFamily="34" charset="-122"/>
              </a:defRPr>
            </a:lvl1pPr>
          </a:lstStyle>
          <a:p>
            <a:pPr>
              <a:defRPr/>
            </a:pPr>
            <a:r>
              <a:rPr lang="en-JM">
                <a:solidFill>
                  <a:prstClr val="white">
                    <a:lumMod val="65000"/>
                  </a:prstClr>
                </a:solidFill>
              </a:rPr>
              <a:t>xiaoer.yanj.cn</a:t>
            </a:r>
            <a:endParaRPr lang="en-JM" dirty="0">
              <a:solidFill>
                <a:prstClr val="white">
                  <a:lumMod val="6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400">
                <a:solidFill>
                  <a:schemeClr val="tx1">
                    <a:lumMod val="50000"/>
                    <a:lumOff val="50000"/>
                  </a:schemeClr>
                </a:solidFill>
                <a:latin typeface="Impact" panose="020B0806030902050204" pitchFamily="34" charset="0"/>
              </a:defRPr>
            </a:lvl1pPr>
          </a:lstStyle>
          <a:p>
            <a:pPr>
              <a:defRPr/>
            </a:pPr>
            <a:fld id="{857B18ED-D931-45F4-8873-1BEDAB4DC03E}" type="slidenum">
              <a:rPr lang="en-JM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‹#›</a:t>
            </a:fld>
            <a:endParaRPr lang="en-JM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cxnSp>
        <p:nvCxnSpPr>
          <p:cNvPr id="7" name="直接连接符 6"/>
          <p:cNvCxnSpPr/>
          <p:nvPr userDrawn="1"/>
        </p:nvCxnSpPr>
        <p:spPr>
          <a:xfrm flipV="1">
            <a:off x="3024904" y="479935"/>
            <a:ext cx="8365514" cy="1"/>
          </a:xfrm>
          <a:prstGeom prst="line">
            <a:avLst/>
          </a:prstGeom>
          <a:ln w="19050">
            <a:solidFill>
              <a:schemeClr val="bg1">
                <a:lumMod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" name="组合 7"/>
          <p:cNvGrpSpPr/>
          <p:nvPr userDrawn="1"/>
        </p:nvGrpSpPr>
        <p:grpSpPr>
          <a:xfrm>
            <a:off x="1" y="195152"/>
            <a:ext cx="3125772" cy="569565"/>
            <a:chOff x="0" y="194743"/>
            <a:chExt cx="3126179" cy="569433"/>
          </a:xfrm>
        </p:grpSpPr>
        <p:sp>
          <p:nvSpPr>
            <p:cNvPr id="9" name="圆角矩形 8"/>
            <p:cNvSpPr/>
            <p:nvPr/>
          </p:nvSpPr>
          <p:spPr>
            <a:xfrm>
              <a:off x="173209" y="194743"/>
              <a:ext cx="2952970" cy="569433"/>
            </a:xfrm>
            <a:prstGeom prst="roundRect">
              <a:avLst>
                <a:gd name="adj" fmla="val 9976"/>
              </a:avLst>
            </a:prstGeom>
            <a:solidFill>
              <a:srgbClr val="01ACBE"/>
            </a:solidFill>
            <a:ln w="19050">
              <a:gradFill flip="none" rotWithShape="1">
                <a:gsLst>
                  <a:gs pos="88000">
                    <a:schemeClr val="bg1"/>
                  </a:gs>
                  <a:gs pos="0">
                    <a:schemeClr val="bg1">
                      <a:lumMod val="75000"/>
                    </a:schemeClr>
                  </a:gs>
                  <a:gs pos="71000">
                    <a:schemeClr val="bg1">
                      <a:lumMod val="85000"/>
                    </a:schemeClr>
                  </a:gs>
                  <a:gs pos="55000">
                    <a:schemeClr val="bg1"/>
                  </a:gs>
                  <a:gs pos="37000">
                    <a:schemeClr val="bg1">
                      <a:lumMod val="85000"/>
                    </a:schemeClr>
                  </a:gs>
                  <a:gs pos="2200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1200000" scaled="0"/>
                <a:tileRect/>
              </a:gra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grpSp>
          <p:nvGrpSpPr>
            <p:cNvPr id="10" name="组合 9"/>
            <p:cNvGrpSpPr/>
            <p:nvPr/>
          </p:nvGrpSpPr>
          <p:grpSpPr>
            <a:xfrm>
              <a:off x="0" y="290669"/>
              <a:ext cx="424561" cy="355906"/>
              <a:chOff x="469900" y="728859"/>
              <a:chExt cx="424561" cy="355906"/>
            </a:xfrm>
          </p:grpSpPr>
          <p:sp>
            <p:nvSpPr>
              <p:cNvPr id="11" name="椭圆 10"/>
              <p:cNvSpPr/>
              <p:nvPr/>
            </p:nvSpPr>
            <p:spPr>
              <a:xfrm rot="16200000">
                <a:off x="738264" y="928568"/>
                <a:ext cx="156198" cy="156196"/>
              </a:xfrm>
              <a:prstGeom prst="ellipse">
                <a:avLst/>
              </a:prstGeom>
              <a:gradFill>
                <a:gsLst>
                  <a:gs pos="75000">
                    <a:schemeClr val="bg1">
                      <a:lumMod val="95000"/>
                    </a:schemeClr>
                  </a:gs>
                  <a:gs pos="55000">
                    <a:schemeClr val="bg1">
                      <a:lumMod val="65000"/>
                    </a:schemeClr>
                  </a:gs>
                  <a:gs pos="35000">
                    <a:schemeClr val="bg1">
                      <a:lumMod val="95000"/>
                    </a:schemeClr>
                  </a:gs>
                  <a:gs pos="17000">
                    <a:schemeClr val="bg1">
                      <a:lumMod val="65000"/>
                    </a:schemeClr>
                  </a:gs>
                  <a:gs pos="0">
                    <a:schemeClr val="bg1"/>
                  </a:gs>
                  <a:gs pos="100000">
                    <a:schemeClr val="bg1">
                      <a:lumMod val="65000"/>
                    </a:schemeClr>
                  </a:gs>
                </a:gsLst>
                <a:lin ang="2700000" scaled="1"/>
              </a:gradFill>
              <a:ln>
                <a:noFill/>
              </a:ln>
              <a:effectLst>
                <a:outerShdw blurRad="12700" dist="127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2" name="椭圆 11"/>
              <p:cNvSpPr/>
              <p:nvPr/>
            </p:nvSpPr>
            <p:spPr>
              <a:xfrm rot="16200000">
                <a:off x="752463" y="942770"/>
                <a:ext cx="127798" cy="127797"/>
              </a:xfrm>
              <a:prstGeom prst="ellipse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ffectLst>
                <a:innerShdw blurRad="12700" dist="127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3" name="椭圆 12"/>
              <p:cNvSpPr/>
              <p:nvPr/>
            </p:nvSpPr>
            <p:spPr>
              <a:xfrm rot="16200000">
                <a:off x="738264" y="728860"/>
                <a:ext cx="156198" cy="156196"/>
              </a:xfrm>
              <a:prstGeom prst="ellipse">
                <a:avLst/>
              </a:prstGeom>
              <a:gradFill>
                <a:gsLst>
                  <a:gs pos="75000">
                    <a:schemeClr val="bg1">
                      <a:lumMod val="95000"/>
                    </a:schemeClr>
                  </a:gs>
                  <a:gs pos="55000">
                    <a:schemeClr val="bg1">
                      <a:lumMod val="65000"/>
                    </a:schemeClr>
                  </a:gs>
                  <a:gs pos="35000">
                    <a:schemeClr val="bg1">
                      <a:lumMod val="95000"/>
                    </a:schemeClr>
                  </a:gs>
                  <a:gs pos="17000">
                    <a:schemeClr val="bg1">
                      <a:lumMod val="65000"/>
                    </a:schemeClr>
                  </a:gs>
                  <a:gs pos="0">
                    <a:schemeClr val="bg1"/>
                  </a:gs>
                  <a:gs pos="100000">
                    <a:schemeClr val="bg1">
                      <a:lumMod val="65000"/>
                    </a:schemeClr>
                  </a:gs>
                </a:gsLst>
                <a:lin ang="2700000" scaled="1"/>
              </a:gradFill>
              <a:ln>
                <a:noFill/>
              </a:ln>
              <a:effectLst>
                <a:outerShdw blurRad="12700" dist="127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4" name="椭圆 13"/>
              <p:cNvSpPr/>
              <p:nvPr/>
            </p:nvSpPr>
            <p:spPr>
              <a:xfrm rot="16200000">
                <a:off x="752463" y="743063"/>
                <a:ext cx="127798" cy="127797"/>
              </a:xfrm>
              <a:prstGeom prst="ellipse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ffectLst>
                <a:innerShdw blurRad="12700" dist="127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5" name="圆角矩形 14"/>
              <p:cNvSpPr/>
              <p:nvPr/>
            </p:nvSpPr>
            <p:spPr>
              <a:xfrm rot="16200000">
                <a:off x="636543" y="859458"/>
                <a:ext cx="18656" cy="351942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74000">
                    <a:schemeClr val="bg1"/>
                  </a:gs>
                  <a:gs pos="52000">
                    <a:schemeClr val="bg1">
                      <a:lumMod val="85000"/>
                    </a:schemeClr>
                  </a:gs>
                  <a:gs pos="23000">
                    <a:schemeClr val="bg1">
                      <a:lumMod val="65000"/>
                    </a:schemeClr>
                  </a:gs>
                  <a:gs pos="0">
                    <a:schemeClr val="bg1">
                      <a:lumMod val="50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1"/>
              </a:gradFill>
              <a:ln w="12700">
                <a:gradFill flip="none" rotWithShape="1">
                  <a:gsLst>
                    <a:gs pos="0">
                      <a:schemeClr val="bg1">
                        <a:lumMod val="65000"/>
                      </a:schemeClr>
                    </a:gs>
                    <a:gs pos="44000">
                      <a:schemeClr val="bg1">
                        <a:lumMod val="75000"/>
                      </a:schemeClr>
                    </a:gs>
                    <a:gs pos="78000">
                      <a:schemeClr val="bg1"/>
                    </a:gs>
                    <a:gs pos="61000">
                      <a:schemeClr val="bg1">
                        <a:lumMod val="100000"/>
                      </a:schemeClr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5400000" scaled="0"/>
                  <a:tileRect/>
                </a:gradFill>
              </a:ln>
              <a:effectLst>
                <a:outerShdw blurRad="254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6" name="圆角矩形 15"/>
              <p:cNvSpPr/>
              <p:nvPr/>
            </p:nvSpPr>
            <p:spPr>
              <a:xfrm rot="16200000">
                <a:off x="636543" y="809416"/>
                <a:ext cx="18656" cy="351942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74000">
                    <a:schemeClr val="bg1"/>
                  </a:gs>
                  <a:gs pos="52000">
                    <a:schemeClr val="bg1">
                      <a:lumMod val="85000"/>
                    </a:schemeClr>
                  </a:gs>
                  <a:gs pos="23000">
                    <a:schemeClr val="bg1">
                      <a:lumMod val="65000"/>
                    </a:schemeClr>
                  </a:gs>
                  <a:gs pos="0">
                    <a:schemeClr val="bg1">
                      <a:lumMod val="50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1"/>
              </a:gradFill>
              <a:ln w="12700">
                <a:gradFill flip="none" rotWithShape="1">
                  <a:gsLst>
                    <a:gs pos="0">
                      <a:schemeClr val="bg1">
                        <a:lumMod val="65000"/>
                      </a:schemeClr>
                    </a:gs>
                    <a:gs pos="43000">
                      <a:schemeClr val="bg1">
                        <a:lumMod val="75000"/>
                      </a:schemeClr>
                    </a:gs>
                    <a:gs pos="79000">
                      <a:schemeClr val="bg1"/>
                    </a:gs>
                    <a:gs pos="61000">
                      <a:schemeClr val="bg1">
                        <a:lumMod val="100000"/>
                      </a:schemeClr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5400000" scaled="0"/>
                  <a:tileRect/>
                </a:gradFill>
              </a:ln>
              <a:effectLst>
                <a:outerShdw blurRad="254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7" name="圆角矩形 16"/>
              <p:cNvSpPr/>
              <p:nvPr/>
            </p:nvSpPr>
            <p:spPr>
              <a:xfrm rot="16200000">
                <a:off x="636543" y="655035"/>
                <a:ext cx="18656" cy="351942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74000">
                    <a:schemeClr val="bg1"/>
                  </a:gs>
                  <a:gs pos="52000">
                    <a:schemeClr val="bg1">
                      <a:lumMod val="85000"/>
                    </a:schemeClr>
                  </a:gs>
                  <a:gs pos="23000">
                    <a:schemeClr val="bg1">
                      <a:lumMod val="65000"/>
                    </a:schemeClr>
                  </a:gs>
                  <a:gs pos="0">
                    <a:schemeClr val="bg1">
                      <a:lumMod val="50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1"/>
              </a:gradFill>
              <a:ln w="12700">
                <a:gradFill flip="none" rotWithShape="1">
                  <a:gsLst>
                    <a:gs pos="0">
                      <a:schemeClr val="bg1">
                        <a:lumMod val="65000"/>
                      </a:schemeClr>
                    </a:gs>
                    <a:gs pos="44000">
                      <a:schemeClr val="bg1">
                        <a:lumMod val="75000"/>
                      </a:schemeClr>
                    </a:gs>
                    <a:gs pos="78000">
                      <a:schemeClr val="bg1"/>
                    </a:gs>
                    <a:gs pos="61000">
                      <a:schemeClr val="bg1">
                        <a:lumMod val="100000"/>
                      </a:schemeClr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5400000" scaled="0"/>
                  <a:tileRect/>
                </a:gradFill>
              </a:ln>
              <a:effectLst>
                <a:outerShdw blurRad="254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8" name="圆角矩形 17"/>
              <p:cNvSpPr/>
              <p:nvPr/>
            </p:nvSpPr>
            <p:spPr>
              <a:xfrm rot="16200000">
                <a:off x="636543" y="604992"/>
                <a:ext cx="18656" cy="351942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74000">
                    <a:schemeClr val="bg1"/>
                  </a:gs>
                  <a:gs pos="52000">
                    <a:schemeClr val="bg1">
                      <a:lumMod val="85000"/>
                    </a:schemeClr>
                  </a:gs>
                  <a:gs pos="23000">
                    <a:schemeClr val="bg1">
                      <a:lumMod val="65000"/>
                    </a:schemeClr>
                  </a:gs>
                  <a:gs pos="0">
                    <a:schemeClr val="bg1">
                      <a:lumMod val="50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1"/>
              </a:gradFill>
              <a:ln w="12700">
                <a:gradFill flip="none" rotWithShape="1">
                  <a:gsLst>
                    <a:gs pos="0">
                      <a:schemeClr val="bg1">
                        <a:lumMod val="65000"/>
                      </a:schemeClr>
                    </a:gs>
                    <a:gs pos="43000">
                      <a:schemeClr val="bg1">
                        <a:lumMod val="75000"/>
                      </a:schemeClr>
                    </a:gs>
                    <a:gs pos="79000">
                      <a:schemeClr val="bg1"/>
                    </a:gs>
                    <a:gs pos="61000">
                      <a:schemeClr val="bg1">
                        <a:lumMod val="100000"/>
                      </a:schemeClr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5400000" scaled="0"/>
                  <a:tileRect/>
                </a:gradFill>
              </a:ln>
              <a:effectLst>
                <a:outerShdw blurRad="254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</p:grpSp>
      </p:grpSp>
      <p:grpSp>
        <p:nvGrpSpPr>
          <p:cNvPr id="19" name="组合 18"/>
          <p:cNvGrpSpPr/>
          <p:nvPr userDrawn="1"/>
        </p:nvGrpSpPr>
        <p:grpSpPr>
          <a:xfrm>
            <a:off x="11352323" y="175669"/>
            <a:ext cx="838091" cy="743984"/>
            <a:chOff x="39833" y="101457"/>
            <a:chExt cx="838200" cy="743812"/>
          </a:xfrm>
        </p:grpSpPr>
        <p:grpSp>
          <p:nvGrpSpPr>
            <p:cNvPr id="20" name="组合 19"/>
            <p:cNvGrpSpPr/>
            <p:nvPr userDrawn="1"/>
          </p:nvGrpSpPr>
          <p:grpSpPr>
            <a:xfrm>
              <a:off x="130195" y="101457"/>
              <a:ext cx="647560" cy="567974"/>
              <a:chOff x="257420" y="226345"/>
              <a:chExt cx="540747" cy="474289"/>
            </a:xfrm>
          </p:grpSpPr>
          <p:pic>
            <p:nvPicPr>
              <p:cNvPr id="22" name="图片 21"/>
              <p:cNvPicPr>
                <a:picLocks noChangeAspect="1"/>
              </p:cNvPicPr>
              <p:nvPr userDrawn="1"/>
            </p:nvPicPr>
            <p:blipFill>
              <a:blip r:embed="rId2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257420" y="226345"/>
                <a:ext cx="472830" cy="472830"/>
              </a:xfrm>
              <a:prstGeom prst="rect">
                <a:avLst/>
              </a:prstGeom>
            </p:spPr>
          </p:pic>
          <p:pic>
            <p:nvPicPr>
              <p:cNvPr id="23" name="图片 22"/>
              <p:cNvPicPr>
                <a:picLocks noChangeAspect="1"/>
              </p:cNvPicPr>
              <p:nvPr userDrawn="1"/>
            </p:nvPicPr>
            <p:blipFill rotWithShape="1">
              <a:blip r:embed="rId3" cstate="email">
                <a:grayscl/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colorTemperature colorTemp="2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 flipH="1">
                <a:off x="265701" y="654915"/>
                <a:ext cx="532466" cy="45719"/>
              </a:xfrm>
              <a:prstGeom prst="rect">
                <a:avLst/>
              </a:prstGeom>
            </p:spPr>
          </p:pic>
        </p:grpSp>
        <p:sp>
          <p:nvSpPr>
            <p:cNvPr id="21" name="文本框 20"/>
            <p:cNvSpPr txBox="1"/>
            <p:nvPr userDrawn="1"/>
          </p:nvSpPr>
          <p:spPr>
            <a:xfrm>
              <a:off x="39833" y="629875"/>
              <a:ext cx="838200" cy="21539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迷你简汉真广标" panose="02010609000101010101" pitchFamily="49" charset="-122"/>
                  <a:ea typeface="迷你简汉真广标" panose="02010609000101010101" pitchFamily="49" charset="-122"/>
                  <a:cs typeface="+mn-cs"/>
                </a:rPr>
                <a:t>By </a:t>
              </a:r>
              <a:r>
                <a:rPr kumimoji="0" lang="zh-CN" altLang="en-US" sz="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迷你简汉真广标" panose="02010609000101010101" pitchFamily="49" charset="-122"/>
                  <a:ea typeface="迷你简汉真广标" panose="02010609000101010101" pitchFamily="49" charset="-122"/>
                  <a:cs typeface="+mn-cs"/>
                </a:rPr>
                <a:t>杜小二</a:t>
              </a:r>
            </a:p>
          </p:txBody>
        </p:sp>
      </p:grpSp>
      <p:sp>
        <p:nvSpPr>
          <p:cNvPr id="24" name="标题占位符 1"/>
          <p:cNvSpPr>
            <a:spLocks noGrp="1"/>
          </p:cNvSpPr>
          <p:nvPr>
            <p:ph type="title"/>
          </p:nvPr>
        </p:nvSpPr>
        <p:spPr>
          <a:xfrm>
            <a:off x="416259" y="206382"/>
            <a:ext cx="3050391" cy="547102"/>
          </a:xfrm>
          <a:prstGeom prst="rect">
            <a:avLst/>
          </a:prstGeom>
        </p:spPr>
        <p:txBody>
          <a:bodyPr vert="horz" lIns="91436" tIns="45718" rIns="91436" bIns="45718" rtlCol="0" anchor="ctr">
            <a:normAutofit/>
          </a:bodyPr>
          <a:lstStyle>
            <a:lvl1pPr>
              <a:defRPr sz="1800">
                <a:solidFill>
                  <a:schemeClr val="bg1"/>
                </a:solidFill>
                <a:latin typeface="迷你简汉真广标" panose="02010609000101010101" pitchFamily="49" charset="-122"/>
                <a:ea typeface="迷你简汉真广标" panose="02010609000101010101" pitchFamily="49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218163827"/>
      </p:ext>
    </p:extLst>
  </p:cSld>
  <p:clrMapOvr>
    <a:masterClrMapping/>
  </p:clrMapOvr>
  <p:hf hdr="0" dt="0"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3"/>
          <p:cNvSpPr/>
          <p:nvPr userDrawn="1"/>
        </p:nvSpPr>
        <p:spPr>
          <a:xfrm>
            <a:off x="-8905" y="0"/>
            <a:ext cx="12202286" cy="6859588"/>
          </a:xfrm>
          <a:prstGeom prst="rect">
            <a:avLst/>
          </a:prstGeom>
          <a:gradFill flip="none" rotWithShape="1">
            <a:gsLst>
              <a:gs pos="0">
                <a:srgbClr val="77458B"/>
              </a:gs>
              <a:gs pos="100000">
                <a:srgbClr val="4F2D5D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JM" sz="1800" b="0" i="0" u="none" strike="noStrike" kern="1200" cap="none" spc="0" normalizeH="0" baseline="0" noProof="0" dirty="0">
              <a:ln>
                <a:noFill/>
              </a:ln>
              <a:solidFill>
                <a:srgbClr val="F34F57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6620504-D840-6A40-90BC-6F3747762FA2}" type="datetime1">
              <a:rPr lang="en-JM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20/04/2021</a:t>
            </a:fld>
            <a:endParaRPr lang="en-JM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213621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exa.png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0"/>
            <a:ext cx="12190413" cy="6859588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80435F3-CE51-FE47-901D-12AFFB0ECEA9}" type="datetime1">
              <a:rPr lang="en-JM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20/04/2021</a:t>
            </a:fld>
            <a:endParaRPr lang="en-JM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JM">
                <a:solidFill>
                  <a:prstClr val="white">
                    <a:lumMod val="65000"/>
                  </a:prstClr>
                </a:solidFill>
              </a:rPr>
              <a:t>WWW.DESIGNERSPARADISE.COM</a:t>
            </a:r>
            <a:endParaRPr lang="en-JM" dirty="0">
              <a:solidFill>
                <a:prstClr val="white">
                  <a:lumMod val="6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395071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80435F3-CE51-FE47-901D-12AFFB0ECEA9}" type="datetime1">
              <a:rPr lang="en-JM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20/04/2021</a:t>
            </a:fld>
            <a:endParaRPr lang="en-JM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LiHei Pro" panose="020B0500000000000000" pitchFamily="34" charset="-122"/>
                <a:ea typeface="LiHei Pro" panose="020B0500000000000000" pitchFamily="34" charset="-122"/>
              </a:defRPr>
            </a:lvl1pPr>
          </a:lstStyle>
          <a:p>
            <a:pPr>
              <a:defRPr/>
            </a:pPr>
            <a:r>
              <a:rPr lang="en-JM">
                <a:solidFill>
                  <a:prstClr val="white">
                    <a:lumMod val="65000"/>
                  </a:prstClr>
                </a:solidFill>
              </a:rPr>
              <a:t>xiaoer.yanj.cn</a:t>
            </a:r>
            <a:endParaRPr lang="en-JM" dirty="0">
              <a:solidFill>
                <a:prstClr val="white">
                  <a:lumMod val="6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400">
                <a:solidFill>
                  <a:schemeClr val="tx1">
                    <a:lumMod val="50000"/>
                    <a:lumOff val="50000"/>
                  </a:schemeClr>
                </a:solidFill>
                <a:latin typeface="Impact" panose="020B0806030902050204" pitchFamily="34" charset="0"/>
              </a:defRPr>
            </a:lvl1pPr>
          </a:lstStyle>
          <a:p>
            <a:pPr>
              <a:defRPr/>
            </a:pPr>
            <a:fld id="{857B18ED-D931-45F4-8873-1BEDAB4DC03E}" type="slidenum">
              <a:rPr lang="en-JM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‹#›</a:t>
            </a:fld>
            <a:endParaRPr lang="en-JM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cxnSp>
        <p:nvCxnSpPr>
          <p:cNvPr id="7" name="直接连接符 6"/>
          <p:cNvCxnSpPr/>
          <p:nvPr userDrawn="1"/>
        </p:nvCxnSpPr>
        <p:spPr>
          <a:xfrm flipV="1">
            <a:off x="3024904" y="479935"/>
            <a:ext cx="8365514" cy="1"/>
          </a:xfrm>
          <a:prstGeom prst="line">
            <a:avLst/>
          </a:prstGeom>
          <a:ln w="19050">
            <a:solidFill>
              <a:schemeClr val="bg1">
                <a:lumMod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" name="组合 7"/>
          <p:cNvGrpSpPr/>
          <p:nvPr userDrawn="1"/>
        </p:nvGrpSpPr>
        <p:grpSpPr>
          <a:xfrm>
            <a:off x="1" y="195152"/>
            <a:ext cx="3125772" cy="569565"/>
            <a:chOff x="0" y="194743"/>
            <a:chExt cx="3126179" cy="569433"/>
          </a:xfrm>
        </p:grpSpPr>
        <p:sp>
          <p:nvSpPr>
            <p:cNvPr id="9" name="圆角矩形 8"/>
            <p:cNvSpPr/>
            <p:nvPr/>
          </p:nvSpPr>
          <p:spPr>
            <a:xfrm>
              <a:off x="173209" y="194743"/>
              <a:ext cx="2952970" cy="569433"/>
            </a:xfrm>
            <a:prstGeom prst="roundRect">
              <a:avLst>
                <a:gd name="adj" fmla="val 9976"/>
              </a:avLst>
            </a:prstGeom>
            <a:solidFill>
              <a:srgbClr val="01ACBE"/>
            </a:solidFill>
            <a:ln w="19050">
              <a:gradFill flip="none" rotWithShape="1">
                <a:gsLst>
                  <a:gs pos="88000">
                    <a:schemeClr val="bg1"/>
                  </a:gs>
                  <a:gs pos="0">
                    <a:schemeClr val="bg1">
                      <a:lumMod val="75000"/>
                    </a:schemeClr>
                  </a:gs>
                  <a:gs pos="71000">
                    <a:schemeClr val="bg1">
                      <a:lumMod val="85000"/>
                    </a:schemeClr>
                  </a:gs>
                  <a:gs pos="55000">
                    <a:schemeClr val="bg1"/>
                  </a:gs>
                  <a:gs pos="37000">
                    <a:schemeClr val="bg1">
                      <a:lumMod val="85000"/>
                    </a:schemeClr>
                  </a:gs>
                  <a:gs pos="2200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1200000" scaled="0"/>
                <a:tileRect/>
              </a:gra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grpSp>
          <p:nvGrpSpPr>
            <p:cNvPr id="10" name="组合 9"/>
            <p:cNvGrpSpPr/>
            <p:nvPr/>
          </p:nvGrpSpPr>
          <p:grpSpPr>
            <a:xfrm>
              <a:off x="0" y="290669"/>
              <a:ext cx="424561" cy="355906"/>
              <a:chOff x="469900" y="728859"/>
              <a:chExt cx="424561" cy="355906"/>
            </a:xfrm>
          </p:grpSpPr>
          <p:sp>
            <p:nvSpPr>
              <p:cNvPr id="11" name="椭圆 10"/>
              <p:cNvSpPr/>
              <p:nvPr/>
            </p:nvSpPr>
            <p:spPr>
              <a:xfrm rot="16200000">
                <a:off x="738264" y="928568"/>
                <a:ext cx="156198" cy="156196"/>
              </a:xfrm>
              <a:prstGeom prst="ellipse">
                <a:avLst/>
              </a:prstGeom>
              <a:gradFill>
                <a:gsLst>
                  <a:gs pos="75000">
                    <a:schemeClr val="bg1">
                      <a:lumMod val="95000"/>
                    </a:schemeClr>
                  </a:gs>
                  <a:gs pos="55000">
                    <a:schemeClr val="bg1">
                      <a:lumMod val="65000"/>
                    </a:schemeClr>
                  </a:gs>
                  <a:gs pos="35000">
                    <a:schemeClr val="bg1">
                      <a:lumMod val="95000"/>
                    </a:schemeClr>
                  </a:gs>
                  <a:gs pos="17000">
                    <a:schemeClr val="bg1">
                      <a:lumMod val="65000"/>
                    </a:schemeClr>
                  </a:gs>
                  <a:gs pos="0">
                    <a:schemeClr val="bg1"/>
                  </a:gs>
                  <a:gs pos="100000">
                    <a:schemeClr val="bg1">
                      <a:lumMod val="65000"/>
                    </a:schemeClr>
                  </a:gs>
                </a:gsLst>
                <a:lin ang="2700000" scaled="1"/>
              </a:gradFill>
              <a:ln>
                <a:noFill/>
              </a:ln>
              <a:effectLst>
                <a:outerShdw blurRad="12700" dist="127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2" name="椭圆 11"/>
              <p:cNvSpPr/>
              <p:nvPr/>
            </p:nvSpPr>
            <p:spPr>
              <a:xfrm rot="16200000">
                <a:off x="752463" y="942770"/>
                <a:ext cx="127798" cy="127797"/>
              </a:xfrm>
              <a:prstGeom prst="ellipse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ffectLst>
                <a:innerShdw blurRad="12700" dist="127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3" name="椭圆 12"/>
              <p:cNvSpPr/>
              <p:nvPr/>
            </p:nvSpPr>
            <p:spPr>
              <a:xfrm rot="16200000">
                <a:off x="738264" y="728860"/>
                <a:ext cx="156198" cy="156196"/>
              </a:xfrm>
              <a:prstGeom prst="ellipse">
                <a:avLst/>
              </a:prstGeom>
              <a:gradFill>
                <a:gsLst>
                  <a:gs pos="75000">
                    <a:schemeClr val="bg1">
                      <a:lumMod val="95000"/>
                    </a:schemeClr>
                  </a:gs>
                  <a:gs pos="55000">
                    <a:schemeClr val="bg1">
                      <a:lumMod val="65000"/>
                    </a:schemeClr>
                  </a:gs>
                  <a:gs pos="35000">
                    <a:schemeClr val="bg1">
                      <a:lumMod val="95000"/>
                    </a:schemeClr>
                  </a:gs>
                  <a:gs pos="17000">
                    <a:schemeClr val="bg1">
                      <a:lumMod val="65000"/>
                    </a:schemeClr>
                  </a:gs>
                  <a:gs pos="0">
                    <a:schemeClr val="bg1"/>
                  </a:gs>
                  <a:gs pos="100000">
                    <a:schemeClr val="bg1">
                      <a:lumMod val="65000"/>
                    </a:schemeClr>
                  </a:gs>
                </a:gsLst>
                <a:lin ang="2700000" scaled="1"/>
              </a:gradFill>
              <a:ln>
                <a:noFill/>
              </a:ln>
              <a:effectLst>
                <a:outerShdw blurRad="12700" dist="127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4" name="椭圆 13"/>
              <p:cNvSpPr/>
              <p:nvPr/>
            </p:nvSpPr>
            <p:spPr>
              <a:xfrm rot="16200000">
                <a:off x="752463" y="743063"/>
                <a:ext cx="127798" cy="127797"/>
              </a:xfrm>
              <a:prstGeom prst="ellipse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ffectLst>
                <a:innerShdw blurRad="12700" dist="127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5" name="圆角矩形 14"/>
              <p:cNvSpPr/>
              <p:nvPr/>
            </p:nvSpPr>
            <p:spPr>
              <a:xfrm rot="16200000">
                <a:off x="636543" y="859458"/>
                <a:ext cx="18656" cy="351942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74000">
                    <a:schemeClr val="bg1"/>
                  </a:gs>
                  <a:gs pos="52000">
                    <a:schemeClr val="bg1">
                      <a:lumMod val="85000"/>
                    </a:schemeClr>
                  </a:gs>
                  <a:gs pos="23000">
                    <a:schemeClr val="bg1">
                      <a:lumMod val="65000"/>
                    </a:schemeClr>
                  </a:gs>
                  <a:gs pos="0">
                    <a:schemeClr val="bg1">
                      <a:lumMod val="50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1"/>
              </a:gradFill>
              <a:ln w="12700">
                <a:gradFill flip="none" rotWithShape="1">
                  <a:gsLst>
                    <a:gs pos="0">
                      <a:schemeClr val="bg1">
                        <a:lumMod val="65000"/>
                      </a:schemeClr>
                    </a:gs>
                    <a:gs pos="44000">
                      <a:schemeClr val="bg1">
                        <a:lumMod val="75000"/>
                      </a:schemeClr>
                    </a:gs>
                    <a:gs pos="78000">
                      <a:schemeClr val="bg1"/>
                    </a:gs>
                    <a:gs pos="61000">
                      <a:schemeClr val="bg1">
                        <a:lumMod val="100000"/>
                      </a:schemeClr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5400000" scaled="0"/>
                  <a:tileRect/>
                </a:gradFill>
              </a:ln>
              <a:effectLst>
                <a:outerShdw blurRad="254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6" name="圆角矩形 15"/>
              <p:cNvSpPr/>
              <p:nvPr/>
            </p:nvSpPr>
            <p:spPr>
              <a:xfrm rot="16200000">
                <a:off x="636543" y="809416"/>
                <a:ext cx="18656" cy="351942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74000">
                    <a:schemeClr val="bg1"/>
                  </a:gs>
                  <a:gs pos="52000">
                    <a:schemeClr val="bg1">
                      <a:lumMod val="85000"/>
                    </a:schemeClr>
                  </a:gs>
                  <a:gs pos="23000">
                    <a:schemeClr val="bg1">
                      <a:lumMod val="65000"/>
                    </a:schemeClr>
                  </a:gs>
                  <a:gs pos="0">
                    <a:schemeClr val="bg1">
                      <a:lumMod val="50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1"/>
              </a:gradFill>
              <a:ln w="12700">
                <a:gradFill flip="none" rotWithShape="1">
                  <a:gsLst>
                    <a:gs pos="0">
                      <a:schemeClr val="bg1">
                        <a:lumMod val="65000"/>
                      </a:schemeClr>
                    </a:gs>
                    <a:gs pos="43000">
                      <a:schemeClr val="bg1">
                        <a:lumMod val="75000"/>
                      </a:schemeClr>
                    </a:gs>
                    <a:gs pos="79000">
                      <a:schemeClr val="bg1"/>
                    </a:gs>
                    <a:gs pos="61000">
                      <a:schemeClr val="bg1">
                        <a:lumMod val="100000"/>
                      </a:schemeClr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5400000" scaled="0"/>
                  <a:tileRect/>
                </a:gradFill>
              </a:ln>
              <a:effectLst>
                <a:outerShdw blurRad="254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7" name="圆角矩形 16"/>
              <p:cNvSpPr/>
              <p:nvPr/>
            </p:nvSpPr>
            <p:spPr>
              <a:xfrm rot="16200000">
                <a:off x="636543" y="655035"/>
                <a:ext cx="18656" cy="351942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74000">
                    <a:schemeClr val="bg1"/>
                  </a:gs>
                  <a:gs pos="52000">
                    <a:schemeClr val="bg1">
                      <a:lumMod val="85000"/>
                    </a:schemeClr>
                  </a:gs>
                  <a:gs pos="23000">
                    <a:schemeClr val="bg1">
                      <a:lumMod val="65000"/>
                    </a:schemeClr>
                  </a:gs>
                  <a:gs pos="0">
                    <a:schemeClr val="bg1">
                      <a:lumMod val="50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1"/>
              </a:gradFill>
              <a:ln w="12700">
                <a:gradFill flip="none" rotWithShape="1">
                  <a:gsLst>
                    <a:gs pos="0">
                      <a:schemeClr val="bg1">
                        <a:lumMod val="65000"/>
                      </a:schemeClr>
                    </a:gs>
                    <a:gs pos="44000">
                      <a:schemeClr val="bg1">
                        <a:lumMod val="75000"/>
                      </a:schemeClr>
                    </a:gs>
                    <a:gs pos="78000">
                      <a:schemeClr val="bg1"/>
                    </a:gs>
                    <a:gs pos="61000">
                      <a:schemeClr val="bg1">
                        <a:lumMod val="100000"/>
                      </a:schemeClr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5400000" scaled="0"/>
                  <a:tileRect/>
                </a:gradFill>
              </a:ln>
              <a:effectLst>
                <a:outerShdw blurRad="254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8" name="圆角矩形 17"/>
              <p:cNvSpPr/>
              <p:nvPr/>
            </p:nvSpPr>
            <p:spPr>
              <a:xfrm rot="16200000">
                <a:off x="636543" y="604992"/>
                <a:ext cx="18656" cy="351942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74000">
                    <a:schemeClr val="bg1"/>
                  </a:gs>
                  <a:gs pos="52000">
                    <a:schemeClr val="bg1">
                      <a:lumMod val="85000"/>
                    </a:schemeClr>
                  </a:gs>
                  <a:gs pos="23000">
                    <a:schemeClr val="bg1">
                      <a:lumMod val="65000"/>
                    </a:schemeClr>
                  </a:gs>
                  <a:gs pos="0">
                    <a:schemeClr val="bg1">
                      <a:lumMod val="50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1"/>
              </a:gradFill>
              <a:ln w="12700">
                <a:gradFill flip="none" rotWithShape="1">
                  <a:gsLst>
                    <a:gs pos="0">
                      <a:schemeClr val="bg1">
                        <a:lumMod val="65000"/>
                      </a:schemeClr>
                    </a:gs>
                    <a:gs pos="43000">
                      <a:schemeClr val="bg1">
                        <a:lumMod val="75000"/>
                      </a:schemeClr>
                    </a:gs>
                    <a:gs pos="79000">
                      <a:schemeClr val="bg1"/>
                    </a:gs>
                    <a:gs pos="61000">
                      <a:schemeClr val="bg1">
                        <a:lumMod val="100000"/>
                      </a:schemeClr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5400000" scaled="0"/>
                  <a:tileRect/>
                </a:gradFill>
              </a:ln>
              <a:effectLst>
                <a:outerShdw blurRad="254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</p:grpSp>
      </p:grpSp>
      <p:grpSp>
        <p:nvGrpSpPr>
          <p:cNvPr id="19" name="组合 18"/>
          <p:cNvGrpSpPr/>
          <p:nvPr userDrawn="1"/>
        </p:nvGrpSpPr>
        <p:grpSpPr>
          <a:xfrm>
            <a:off x="11352323" y="175669"/>
            <a:ext cx="838091" cy="743984"/>
            <a:chOff x="39833" y="101457"/>
            <a:chExt cx="838200" cy="743812"/>
          </a:xfrm>
        </p:grpSpPr>
        <p:grpSp>
          <p:nvGrpSpPr>
            <p:cNvPr id="20" name="组合 19"/>
            <p:cNvGrpSpPr/>
            <p:nvPr userDrawn="1"/>
          </p:nvGrpSpPr>
          <p:grpSpPr>
            <a:xfrm>
              <a:off x="130195" y="101457"/>
              <a:ext cx="647560" cy="567974"/>
              <a:chOff x="257420" y="226345"/>
              <a:chExt cx="540747" cy="474289"/>
            </a:xfrm>
          </p:grpSpPr>
          <p:pic>
            <p:nvPicPr>
              <p:cNvPr id="22" name="图片 21"/>
              <p:cNvPicPr>
                <a:picLocks noChangeAspect="1"/>
              </p:cNvPicPr>
              <p:nvPr userDrawn="1"/>
            </p:nvPicPr>
            <p:blipFill>
              <a:blip r:embed="rId2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257420" y="226345"/>
                <a:ext cx="472830" cy="472830"/>
              </a:xfrm>
              <a:prstGeom prst="rect">
                <a:avLst/>
              </a:prstGeom>
            </p:spPr>
          </p:pic>
          <p:pic>
            <p:nvPicPr>
              <p:cNvPr id="23" name="图片 22"/>
              <p:cNvPicPr>
                <a:picLocks noChangeAspect="1"/>
              </p:cNvPicPr>
              <p:nvPr userDrawn="1"/>
            </p:nvPicPr>
            <p:blipFill rotWithShape="1">
              <a:blip r:embed="rId3" cstate="email">
                <a:grayscl/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colorTemperature colorTemp="2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 flipH="1">
                <a:off x="265701" y="654915"/>
                <a:ext cx="532466" cy="45719"/>
              </a:xfrm>
              <a:prstGeom prst="rect">
                <a:avLst/>
              </a:prstGeom>
            </p:spPr>
          </p:pic>
        </p:grpSp>
        <p:sp>
          <p:nvSpPr>
            <p:cNvPr id="21" name="文本框 20"/>
            <p:cNvSpPr txBox="1"/>
            <p:nvPr userDrawn="1"/>
          </p:nvSpPr>
          <p:spPr>
            <a:xfrm>
              <a:off x="39833" y="629875"/>
              <a:ext cx="838200" cy="21539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迷你简汉真广标" panose="02010609000101010101" pitchFamily="49" charset="-122"/>
                  <a:ea typeface="迷你简汉真广标" panose="02010609000101010101" pitchFamily="49" charset="-122"/>
                  <a:cs typeface="+mn-cs"/>
                </a:rPr>
                <a:t>By </a:t>
              </a:r>
              <a:r>
                <a:rPr kumimoji="0" lang="zh-CN" altLang="en-US" sz="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迷你简汉真广标" panose="02010609000101010101" pitchFamily="49" charset="-122"/>
                  <a:ea typeface="迷你简汉真广标" panose="02010609000101010101" pitchFamily="49" charset="-122"/>
                  <a:cs typeface="+mn-cs"/>
                </a:rPr>
                <a:t>杜小二</a:t>
              </a:r>
            </a:p>
          </p:txBody>
        </p:sp>
      </p:grpSp>
      <p:sp>
        <p:nvSpPr>
          <p:cNvPr id="24" name="标题占位符 1"/>
          <p:cNvSpPr>
            <a:spLocks noGrp="1"/>
          </p:cNvSpPr>
          <p:nvPr>
            <p:ph type="title"/>
          </p:nvPr>
        </p:nvSpPr>
        <p:spPr>
          <a:xfrm>
            <a:off x="416259" y="206382"/>
            <a:ext cx="3050391" cy="547102"/>
          </a:xfrm>
          <a:prstGeom prst="rect">
            <a:avLst/>
          </a:prstGeom>
        </p:spPr>
        <p:txBody>
          <a:bodyPr vert="horz" lIns="91436" tIns="45718" rIns="91436" bIns="45718" rtlCol="0" anchor="ctr">
            <a:normAutofit/>
          </a:bodyPr>
          <a:lstStyle>
            <a:lvl1pPr>
              <a:defRPr sz="1800">
                <a:solidFill>
                  <a:schemeClr val="bg1"/>
                </a:solidFill>
                <a:latin typeface="迷你简汉真广标" panose="02010609000101010101" pitchFamily="49" charset="-122"/>
                <a:ea typeface="迷你简汉真广标" panose="02010609000101010101" pitchFamily="49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3552026902"/>
      </p:ext>
    </p:extLst>
  </p:cSld>
  <p:clrMapOvr>
    <a:masterClrMapping/>
  </p:clrMapOvr>
  <p:hf hdr="0" dt="0"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3"/>
          <p:cNvSpPr/>
          <p:nvPr userDrawn="1"/>
        </p:nvSpPr>
        <p:spPr>
          <a:xfrm>
            <a:off x="-8905" y="0"/>
            <a:ext cx="12202286" cy="6859588"/>
          </a:xfrm>
          <a:prstGeom prst="rect">
            <a:avLst/>
          </a:prstGeom>
          <a:gradFill flip="none" rotWithShape="1">
            <a:gsLst>
              <a:gs pos="0">
                <a:srgbClr val="77458B"/>
              </a:gs>
              <a:gs pos="100000">
                <a:srgbClr val="4F2D5D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JM" sz="1800" b="0" i="0" u="none" strike="noStrike" kern="1200" cap="none" spc="0" normalizeH="0" baseline="0" noProof="0" dirty="0">
              <a:ln>
                <a:noFill/>
              </a:ln>
              <a:solidFill>
                <a:srgbClr val="F34F57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6620504-D840-6A40-90BC-6F3747762FA2}" type="datetime1">
              <a:rPr lang="en-JM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20/04/2021</a:t>
            </a:fld>
            <a:endParaRPr lang="en-JM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592569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282" y="2130922"/>
            <a:ext cx="10361851" cy="147036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563" y="3887100"/>
            <a:ext cx="8533289" cy="1753006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06E9206-D2D6-4057-92D4-39C87A03E66D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4/20/2021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9626290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052E9E1-D97D-4C90-BB96-FA1ED58B786F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4/20/2021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156281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2960" y="4407923"/>
            <a:ext cx="10361851" cy="1362390"/>
          </a:xfrm>
        </p:spPr>
        <p:txBody>
          <a:bodyPr anchor="t"/>
          <a:lstStyle>
            <a:lvl1pPr algn="l">
              <a:defRPr sz="54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2960" y="2907387"/>
            <a:ext cx="10361851" cy="1500534"/>
          </a:xfrm>
        </p:spPr>
        <p:txBody>
          <a:bodyPr anchor="b"/>
          <a:lstStyle>
            <a:lvl1pPr marL="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1pPr>
            <a:lvl2pPr marL="609585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14779EE-1E16-4CC5-A459-C716090F6017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4/20/2021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157008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522" y="1600572"/>
            <a:ext cx="5384099" cy="4527011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6794" y="1600572"/>
            <a:ext cx="5384099" cy="4527011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3311C9F-D64E-4824-A709-CF61DE4E0BDD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4/20/2021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6614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091" y="1826048"/>
            <a:ext cx="5180926" cy="4352346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1396" y="1826048"/>
            <a:ext cx="5180926" cy="4352346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4388EF-52D1-4258-9BE5-BCD010C7D4DE}" type="datetimeFigureOut">
              <a:rPr lang="zh-CN" altLang="en-US" smtClean="0"/>
              <a:t>2021/4/20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3EE65E-57D2-4566-898C-4F2076833F8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2890231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22" y="1535469"/>
            <a:ext cx="5386216" cy="639911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700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200" b="1"/>
            </a:lvl4pPr>
            <a:lvl5pPr marL="2438339" indent="0">
              <a:buNone/>
              <a:defRPr sz="2200" b="1"/>
            </a:lvl5pPr>
            <a:lvl6pPr marL="3047924" indent="0">
              <a:buNone/>
              <a:defRPr sz="2200" b="1"/>
            </a:lvl6pPr>
            <a:lvl7pPr marL="3657509" indent="0">
              <a:buNone/>
              <a:defRPr sz="2200" b="1"/>
            </a:lvl7pPr>
            <a:lvl8pPr marL="4267093" indent="0">
              <a:buNone/>
              <a:defRPr sz="2200" b="1"/>
            </a:lvl8pPr>
            <a:lvl9pPr marL="4876678" indent="0">
              <a:buNone/>
              <a:defRPr sz="2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22" y="2175380"/>
            <a:ext cx="5386216" cy="3952203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2567" y="1535469"/>
            <a:ext cx="5388332" cy="639911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700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200" b="1"/>
            </a:lvl4pPr>
            <a:lvl5pPr marL="2438339" indent="0">
              <a:buNone/>
              <a:defRPr sz="2200" b="1"/>
            </a:lvl5pPr>
            <a:lvl6pPr marL="3047924" indent="0">
              <a:buNone/>
              <a:defRPr sz="2200" b="1"/>
            </a:lvl6pPr>
            <a:lvl7pPr marL="3657509" indent="0">
              <a:buNone/>
              <a:defRPr sz="2200" b="1"/>
            </a:lvl7pPr>
            <a:lvl8pPr marL="4267093" indent="0">
              <a:buNone/>
              <a:defRPr sz="2200" b="1"/>
            </a:lvl8pPr>
            <a:lvl9pPr marL="4876678" indent="0">
              <a:buNone/>
              <a:defRPr sz="2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2567" y="2175380"/>
            <a:ext cx="5388332" cy="3952203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A4318BD-B3C6-4D4B-B871-C29490A2E55A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4/20/2021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941432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14CAFC4-799C-4CDE-B92B-8C262F06CF3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4/20/2021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0117460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圆角矩形 4"/>
          <p:cNvSpPr/>
          <p:nvPr userDrawn="1"/>
        </p:nvSpPr>
        <p:spPr>
          <a:xfrm>
            <a:off x="1139485" y="1031497"/>
            <a:ext cx="9911444" cy="42900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圆角矩形 5"/>
          <p:cNvSpPr/>
          <p:nvPr userDrawn="1"/>
        </p:nvSpPr>
        <p:spPr>
          <a:xfrm>
            <a:off x="5899289" y="6453393"/>
            <a:ext cx="391838" cy="22015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E729073-8FFE-4F18-B513-07581FC6638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4/20/2021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4672992" y="6397708"/>
            <a:ext cx="2844430" cy="365210"/>
          </a:xfrm>
        </p:spPr>
        <p:txBody>
          <a:bodyPr/>
          <a:lstStyle>
            <a:lvl1pPr algn="ctr">
              <a:defRPr>
                <a:latin typeface="ITC Avant Garde Std Bk" panose="020B0502020202020204" pitchFamily="34" charset="0"/>
              </a:defRPr>
            </a:lvl1pPr>
          </a:lstStyle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688743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75321500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24" y="273113"/>
            <a:ext cx="4010562" cy="1162320"/>
          </a:xfrm>
        </p:spPr>
        <p:txBody>
          <a:bodyPr anchor="b"/>
          <a:lstStyle>
            <a:lvl1pPr algn="l">
              <a:defRPr sz="27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113" y="273117"/>
            <a:ext cx="6814780" cy="5854468"/>
          </a:xfrm>
        </p:spPr>
        <p:txBody>
          <a:bodyPr/>
          <a:lstStyle>
            <a:lvl1pPr>
              <a:defRPr sz="4300"/>
            </a:lvl1pPr>
            <a:lvl2pPr>
              <a:defRPr sz="3800"/>
            </a:lvl2pPr>
            <a:lvl3pPr>
              <a:defRPr sz="3200"/>
            </a:lvl3pPr>
            <a:lvl4pPr>
              <a:defRPr sz="2700"/>
            </a:lvl4pPr>
            <a:lvl5pPr>
              <a:defRPr sz="2700"/>
            </a:lvl5pPr>
            <a:lvl6pPr>
              <a:defRPr sz="2700"/>
            </a:lvl6pPr>
            <a:lvl7pPr>
              <a:defRPr sz="2700"/>
            </a:lvl7pPr>
            <a:lvl8pPr>
              <a:defRPr sz="2700"/>
            </a:lvl8pPr>
            <a:lvl9pPr>
              <a:defRPr sz="2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24" y="1435437"/>
            <a:ext cx="4010562" cy="4692149"/>
          </a:xfrm>
        </p:spPr>
        <p:txBody>
          <a:bodyPr/>
          <a:lstStyle>
            <a:lvl1pPr marL="0" indent="0">
              <a:buNone/>
              <a:defRPr sz="1900"/>
            </a:lvl1pPr>
            <a:lvl2pPr marL="609585" indent="0">
              <a:buNone/>
              <a:defRPr sz="1600"/>
            </a:lvl2pPr>
            <a:lvl3pPr marL="1219170" indent="0">
              <a:buNone/>
              <a:defRPr sz="1400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3C7FCF6-76BD-4495-B08F-4C059D2BA31F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4/20/2021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1293340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406" y="4801714"/>
            <a:ext cx="7314248" cy="566870"/>
          </a:xfrm>
        </p:spPr>
        <p:txBody>
          <a:bodyPr anchor="b"/>
          <a:lstStyle>
            <a:lvl1pPr algn="l">
              <a:defRPr sz="27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406" y="612918"/>
            <a:ext cx="7314248" cy="4115753"/>
          </a:xfrm>
        </p:spPr>
        <p:txBody>
          <a:bodyPr/>
          <a:lstStyle>
            <a:lvl1pPr marL="0" indent="0">
              <a:buNone/>
              <a:defRPr sz="4300"/>
            </a:lvl1pPr>
            <a:lvl2pPr marL="609585" indent="0">
              <a:buNone/>
              <a:defRPr sz="3800"/>
            </a:lvl2pPr>
            <a:lvl3pPr marL="1219170" indent="0">
              <a:buNone/>
              <a:defRPr sz="3200"/>
            </a:lvl3pPr>
            <a:lvl4pPr marL="1828754" indent="0">
              <a:buNone/>
              <a:defRPr sz="2700"/>
            </a:lvl4pPr>
            <a:lvl5pPr marL="2438339" indent="0">
              <a:buNone/>
              <a:defRPr sz="2700"/>
            </a:lvl5pPr>
            <a:lvl6pPr marL="3047924" indent="0">
              <a:buNone/>
              <a:defRPr sz="2700"/>
            </a:lvl6pPr>
            <a:lvl7pPr marL="3657509" indent="0">
              <a:buNone/>
              <a:defRPr sz="2700"/>
            </a:lvl7pPr>
            <a:lvl8pPr marL="4267093" indent="0">
              <a:buNone/>
              <a:defRPr sz="2700"/>
            </a:lvl8pPr>
            <a:lvl9pPr marL="4876678" indent="0">
              <a:buNone/>
              <a:defRPr sz="27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406" y="5368584"/>
            <a:ext cx="7314248" cy="805049"/>
          </a:xfrm>
        </p:spPr>
        <p:txBody>
          <a:bodyPr/>
          <a:lstStyle>
            <a:lvl1pPr marL="0" indent="0">
              <a:buNone/>
              <a:defRPr sz="1900"/>
            </a:lvl1pPr>
            <a:lvl2pPr marL="609585" indent="0">
              <a:buNone/>
              <a:defRPr sz="1600"/>
            </a:lvl2pPr>
            <a:lvl3pPr marL="1219170" indent="0">
              <a:buNone/>
              <a:defRPr sz="1400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257577C-F53D-4BB9-9408-EB84DEB3CD80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4/20/2021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7326704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7D58058-BD14-4845-947D-4A9B79A00D09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4/20/2021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3853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8050" y="274704"/>
            <a:ext cx="2742843" cy="585288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22" y="274704"/>
            <a:ext cx="8025355" cy="585288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8ECB469-C949-4E3F-B0CB-0C15DA7B7F92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4/20/2021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4671184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711259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680" y="365211"/>
            <a:ext cx="10514231" cy="1325870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679" y="1681553"/>
            <a:ext cx="5157116" cy="82410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679" y="2505656"/>
            <a:ext cx="5157116" cy="3685441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1398" y="1681553"/>
            <a:ext cx="5182513" cy="82410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1398" y="2505656"/>
            <a:ext cx="5182513" cy="3685441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4388EF-52D1-4258-9BE5-BCD010C7D4DE}" type="datetimeFigureOut">
              <a:rPr lang="zh-CN" altLang="en-US" smtClean="0"/>
              <a:t>2021/4/20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3EE65E-57D2-4566-898C-4F2076833F8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591911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4388EF-52D1-4258-9BE5-BCD010C7D4DE}" type="datetimeFigureOut">
              <a:rPr lang="zh-CN" altLang="en-US" smtClean="0"/>
              <a:t>2021/4/20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3EE65E-57D2-4566-898C-4F2076833F8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687504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4388EF-52D1-4258-9BE5-BCD010C7D4DE}" type="datetimeFigureOut">
              <a:rPr lang="zh-CN" altLang="en-US" smtClean="0"/>
              <a:t>2021/4/20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3EE65E-57D2-4566-898C-4F2076833F8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398581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679" y="457307"/>
            <a:ext cx="3931725" cy="1600571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2514" y="987654"/>
            <a:ext cx="6171397" cy="487475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679" y="2057877"/>
            <a:ext cx="3931725" cy="381247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4388EF-52D1-4258-9BE5-BCD010C7D4DE}" type="datetimeFigureOut">
              <a:rPr lang="zh-CN" altLang="en-US" smtClean="0"/>
              <a:t>2021/4/20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3EE65E-57D2-4566-898C-4F2076833F8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884354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679" y="457307"/>
            <a:ext cx="3931725" cy="1600571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2514" y="987654"/>
            <a:ext cx="6171397" cy="487475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679" y="2057877"/>
            <a:ext cx="3931725" cy="381247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4388EF-52D1-4258-9BE5-BCD010C7D4DE}" type="datetimeFigureOut">
              <a:rPr lang="zh-CN" altLang="en-US" smtClean="0"/>
              <a:t>2021/4/20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3EE65E-57D2-4566-898C-4F2076833F8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265051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3.xml"/><Relationship Id="rId13" Type="http://schemas.openxmlformats.org/officeDocument/2006/relationships/slideLayout" Target="../slideLayouts/slideLayout48.xml"/><Relationship Id="rId3" Type="http://schemas.openxmlformats.org/officeDocument/2006/relationships/slideLayout" Target="../slideLayouts/slideLayout38.xml"/><Relationship Id="rId7" Type="http://schemas.openxmlformats.org/officeDocument/2006/relationships/slideLayout" Target="../slideLayouts/slideLayout42.xml"/><Relationship Id="rId12" Type="http://schemas.openxmlformats.org/officeDocument/2006/relationships/slideLayout" Target="../slideLayouts/slideLayout47.xml"/><Relationship Id="rId2" Type="http://schemas.openxmlformats.org/officeDocument/2006/relationships/slideLayout" Target="../slideLayouts/slideLayout37.xml"/><Relationship Id="rId1" Type="http://schemas.openxmlformats.org/officeDocument/2006/relationships/slideLayout" Target="../slideLayouts/slideLayout36.xml"/><Relationship Id="rId6" Type="http://schemas.openxmlformats.org/officeDocument/2006/relationships/slideLayout" Target="../slideLayouts/slideLayout41.xml"/><Relationship Id="rId11" Type="http://schemas.openxmlformats.org/officeDocument/2006/relationships/slideLayout" Target="../slideLayouts/slideLayout46.xml"/><Relationship Id="rId5" Type="http://schemas.openxmlformats.org/officeDocument/2006/relationships/slideLayout" Target="../slideLayouts/slideLayout40.xml"/><Relationship Id="rId10" Type="http://schemas.openxmlformats.org/officeDocument/2006/relationships/slideLayout" Target="../slideLayouts/slideLayout45.xml"/><Relationship Id="rId4" Type="http://schemas.openxmlformats.org/officeDocument/2006/relationships/slideLayout" Target="../slideLayouts/slideLayout39.xml"/><Relationship Id="rId9" Type="http://schemas.openxmlformats.org/officeDocument/2006/relationships/slideLayout" Target="../slideLayouts/slideLayout44.xml"/><Relationship Id="rId14" Type="http://schemas.openxmlformats.org/officeDocument/2006/relationships/theme" Target="../theme/theme10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.png"/><Relationship Id="rId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7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1.png"/><Relationship Id="rId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0.xml"/><Relationship Id="rId2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1.png"/><Relationship Id="rId4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3.xml"/><Relationship Id="rId2" Type="http://schemas.openxmlformats.org/officeDocument/2006/relationships/slideLayout" Target="../slideLayouts/slideLayout22.xml"/><Relationship Id="rId1" Type="http://schemas.openxmlformats.org/officeDocument/2006/relationships/slideLayout" Target="../slideLayouts/slideLayout21.xml"/><Relationship Id="rId5" Type="http://schemas.openxmlformats.org/officeDocument/2006/relationships/image" Target="../media/image1.png"/><Relationship Id="rId4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6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5" Type="http://schemas.openxmlformats.org/officeDocument/2006/relationships/image" Target="../media/image1.png"/><Relationship Id="rId4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9.xml"/><Relationship Id="rId2" Type="http://schemas.openxmlformats.org/officeDocument/2006/relationships/slideLayout" Target="../slideLayouts/slideLayout28.xml"/><Relationship Id="rId1" Type="http://schemas.openxmlformats.org/officeDocument/2006/relationships/slideLayout" Target="../slideLayouts/slideLayout27.xml"/><Relationship Id="rId5" Type="http://schemas.openxmlformats.org/officeDocument/2006/relationships/image" Target="../media/image1.png"/><Relationship Id="rId4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2.xml"/><Relationship Id="rId2" Type="http://schemas.openxmlformats.org/officeDocument/2006/relationships/slideLayout" Target="../slideLayouts/slideLayout31.xml"/><Relationship Id="rId1" Type="http://schemas.openxmlformats.org/officeDocument/2006/relationships/slideLayout" Target="../slideLayouts/slideLayout30.xml"/><Relationship Id="rId5" Type="http://schemas.openxmlformats.org/officeDocument/2006/relationships/image" Target="../media/image1.png"/><Relationship Id="rId4" Type="http://schemas.openxmlformats.org/officeDocument/2006/relationships/theme" Target="../theme/theme8.xml"/></Relationships>
</file>

<file path=ppt/slideMasters/_rels/slideMaster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5.xml"/><Relationship Id="rId2" Type="http://schemas.openxmlformats.org/officeDocument/2006/relationships/slideLayout" Target="../slideLayouts/slideLayout34.xml"/><Relationship Id="rId1" Type="http://schemas.openxmlformats.org/officeDocument/2006/relationships/slideLayout" Target="../slideLayouts/slideLayout33.xml"/><Relationship Id="rId5" Type="http://schemas.openxmlformats.org/officeDocument/2006/relationships/image" Target="../media/image1.png"/><Relationship Id="rId4" Type="http://schemas.openxmlformats.org/officeDocument/2006/relationships/theme" Target="../theme/theme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092" y="365211"/>
            <a:ext cx="10514231" cy="1325870"/>
          </a:xfrm>
          <a:prstGeom prst="rect">
            <a:avLst/>
          </a:prstGeom>
        </p:spPr>
        <p:txBody>
          <a:bodyPr vert="horz" lIns="91436" tIns="45718" rIns="91436" bIns="45718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092" y="1826048"/>
            <a:ext cx="10514231" cy="4352346"/>
          </a:xfrm>
          <a:prstGeom prst="rect">
            <a:avLst/>
          </a:prstGeom>
        </p:spPr>
        <p:txBody>
          <a:bodyPr vert="horz" lIns="91436" tIns="45718" rIns="91436" bIns="45718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092" y="6357823"/>
            <a:ext cx="2742843" cy="365210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4388EF-52D1-4258-9BE5-BCD010C7D4DE}" type="datetimeFigureOut">
              <a:rPr lang="zh-CN" altLang="en-US" smtClean="0"/>
              <a:t>2021/4/20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075" y="6357823"/>
            <a:ext cx="4114264" cy="365210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09480" y="6357823"/>
            <a:ext cx="2742843" cy="365210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3EE65E-57D2-4566-898C-4F2076833F8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34026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21" y="274703"/>
            <a:ext cx="10971372" cy="1143265"/>
          </a:xfrm>
          <a:prstGeom prst="rect">
            <a:avLst/>
          </a:prstGeom>
        </p:spPr>
        <p:txBody>
          <a:bodyPr vert="horz" lIns="91436" tIns="45718" rIns="91436" bIns="45718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21" y="1600572"/>
            <a:ext cx="10971372" cy="4527011"/>
          </a:xfrm>
          <a:prstGeom prst="rect">
            <a:avLst/>
          </a:prstGeom>
        </p:spPr>
        <p:txBody>
          <a:bodyPr vert="horz" lIns="91436" tIns="45718" rIns="91436" bIns="4571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521" y="6357825"/>
            <a:ext cx="2844430" cy="365210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9196EC2F-0988-4314-AD4B-24FF16D7B45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4/20/2021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059" y="6357825"/>
            <a:ext cx="3860297" cy="365210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6463" y="6357825"/>
            <a:ext cx="2844430" cy="365210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90651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3" r:id="rId1"/>
    <p:sldLayoutId id="2147483694" r:id="rId2"/>
    <p:sldLayoutId id="2147483695" r:id="rId3"/>
    <p:sldLayoutId id="2147483696" r:id="rId4"/>
    <p:sldLayoutId id="2147483697" r:id="rId5"/>
    <p:sldLayoutId id="2147483698" r:id="rId6"/>
    <p:sldLayoutId id="2147483699" r:id="rId7"/>
    <p:sldLayoutId id="2147483700" r:id="rId8"/>
    <p:sldLayoutId id="2147483701" r:id="rId9"/>
    <p:sldLayoutId id="2147483702" r:id="rId10"/>
    <p:sldLayoutId id="2147483703" r:id="rId11"/>
    <p:sldLayoutId id="2147483704" r:id="rId12"/>
    <p:sldLayoutId id="2147483705" r:id="rId13"/>
  </p:sldLayoutIdLst>
  <p:hf hdr="0" ftr="0" dt="0"/>
  <p:txStyles>
    <p:titleStyle>
      <a:lvl1pPr algn="ctr" defTabSz="1219170" rtl="0" eaLnBrk="1" latinLnBrk="0" hangingPunct="1">
        <a:spcBef>
          <a:spcPct val="0"/>
        </a:spcBef>
        <a:buNone/>
        <a:defRPr sz="59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89" indent="-457189" algn="l" defTabSz="1219170" rtl="0" eaLnBrk="1" latinLnBrk="0" hangingPunct="1">
        <a:spcBef>
          <a:spcPct val="20000"/>
        </a:spcBef>
        <a:buFont typeface="Arial" pitchFamily="34" charset="0"/>
        <a:buChar char="•"/>
        <a:defRPr sz="4300" kern="1200">
          <a:solidFill>
            <a:schemeClr val="tx1"/>
          </a:solidFill>
          <a:latin typeface="+mn-lt"/>
          <a:ea typeface="+mn-ea"/>
          <a:cs typeface="+mn-cs"/>
        </a:defRPr>
      </a:lvl1pPr>
      <a:lvl2pPr marL="990575" indent="-380990" algn="l" defTabSz="1219170" rtl="0" eaLnBrk="1" latinLnBrk="0" hangingPunct="1">
        <a:spcBef>
          <a:spcPct val="20000"/>
        </a:spcBef>
        <a:buFont typeface="Arial" pitchFamily="34" charset="0"/>
        <a:buChar char="–"/>
        <a:defRPr sz="3800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spcBef>
          <a:spcPct val="20000"/>
        </a:spcBef>
        <a:buFont typeface="Arial" pitchFamily="34" charset="0"/>
        <a:buChar char="–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spcBef>
          <a:spcPct val="20000"/>
        </a:spcBef>
        <a:buFont typeface="Arial" pitchFamily="34" charset="0"/>
        <a:buChar char="»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hexa.png"/>
          <p:cNvPicPr>
            <a:picLocks noChangeAspect="1"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0"/>
            <a:ext cx="12190413" cy="6859588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21" y="355683"/>
            <a:ext cx="10971372" cy="1143265"/>
          </a:xfrm>
          <a:prstGeom prst="rect">
            <a:avLst/>
          </a:prstGeom>
        </p:spPr>
        <p:txBody>
          <a:bodyPr vert="horz" lIns="91436" tIns="45718" rIns="91436" bIns="45718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JM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21" y="1600573"/>
            <a:ext cx="10971372" cy="4166564"/>
          </a:xfrm>
          <a:prstGeom prst="rect">
            <a:avLst/>
          </a:prstGeom>
        </p:spPr>
        <p:txBody>
          <a:bodyPr vert="horz" lIns="91436" tIns="45718" rIns="91436" bIns="45718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JM" dirty="0"/>
          </a:p>
        </p:txBody>
      </p:sp>
      <p:sp>
        <p:nvSpPr>
          <p:cNvPr id="11" name="Freeform 5"/>
          <p:cNvSpPr>
            <a:spLocks/>
          </p:cNvSpPr>
          <p:nvPr userDrawn="1"/>
        </p:nvSpPr>
        <p:spPr bwMode="auto">
          <a:xfrm rot="5400000">
            <a:off x="11245248" y="6045087"/>
            <a:ext cx="541705" cy="479936"/>
          </a:xfrm>
          <a:custGeom>
            <a:avLst/>
            <a:gdLst>
              <a:gd name="T0" fmla="*/ 407 w 1375"/>
              <a:gd name="T1" fmla="*/ 1218 h 1218"/>
              <a:gd name="T2" fmla="*/ 299 w 1375"/>
              <a:gd name="T3" fmla="*/ 1156 h 1218"/>
              <a:gd name="T4" fmla="*/ 19 w 1375"/>
              <a:gd name="T5" fmla="*/ 671 h 1218"/>
              <a:gd name="T6" fmla="*/ 19 w 1375"/>
              <a:gd name="T7" fmla="*/ 547 h 1218"/>
              <a:gd name="T8" fmla="*/ 299 w 1375"/>
              <a:gd name="T9" fmla="*/ 62 h 1218"/>
              <a:gd name="T10" fmla="*/ 407 w 1375"/>
              <a:gd name="T11" fmla="*/ 0 h 1218"/>
              <a:gd name="T12" fmla="*/ 967 w 1375"/>
              <a:gd name="T13" fmla="*/ 0 h 1218"/>
              <a:gd name="T14" fmla="*/ 1075 w 1375"/>
              <a:gd name="T15" fmla="*/ 62 h 1218"/>
              <a:gd name="T16" fmla="*/ 1355 w 1375"/>
              <a:gd name="T17" fmla="*/ 547 h 1218"/>
              <a:gd name="T18" fmla="*/ 1355 w 1375"/>
              <a:gd name="T19" fmla="*/ 671 h 1218"/>
              <a:gd name="T20" fmla="*/ 1075 w 1375"/>
              <a:gd name="T21" fmla="*/ 1156 h 1218"/>
              <a:gd name="T22" fmla="*/ 967 w 1375"/>
              <a:gd name="T23" fmla="*/ 1218 h 1218"/>
              <a:gd name="T24" fmla="*/ 407 w 1375"/>
              <a:gd name="T25" fmla="*/ 1218 h 12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375" h="1218">
                <a:moveTo>
                  <a:pt x="407" y="1218"/>
                </a:moveTo>
                <a:cubicBezTo>
                  <a:pt x="368" y="1218"/>
                  <a:pt x="319" y="1190"/>
                  <a:pt x="299" y="1156"/>
                </a:cubicBezTo>
                <a:cubicBezTo>
                  <a:pt x="19" y="671"/>
                  <a:pt x="19" y="671"/>
                  <a:pt x="19" y="671"/>
                </a:cubicBezTo>
                <a:cubicBezTo>
                  <a:pt x="0" y="637"/>
                  <a:pt x="0" y="581"/>
                  <a:pt x="19" y="547"/>
                </a:cubicBezTo>
                <a:cubicBezTo>
                  <a:pt x="299" y="62"/>
                  <a:pt x="299" y="62"/>
                  <a:pt x="299" y="62"/>
                </a:cubicBezTo>
                <a:cubicBezTo>
                  <a:pt x="319" y="28"/>
                  <a:pt x="368" y="0"/>
                  <a:pt x="407" y="0"/>
                </a:cubicBezTo>
                <a:cubicBezTo>
                  <a:pt x="967" y="0"/>
                  <a:pt x="967" y="0"/>
                  <a:pt x="967" y="0"/>
                </a:cubicBezTo>
                <a:cubicBezTo>
                  <a:pt x="1007" y="0"/>
                  <a:pt x="1055" y="28"/>
                  <a:pt x="1075" y="62"/>
                </a:cubicBezTo>
                <a:cubicBezTo>
                  <a:pt x="1355" y="547"/>
                  <a:pt x="1355" y="547"/>
                  <a:pt x="1355" y="547"/>
                </a:cubicBezTo>
                <a:cubicBezTo>
                  <a:pt x="1375" y="581"/>
                  <a:pt x="1375" y="637"/>
                  <a:pt x="1355" y="671"/>
                </a:cubicBezTo>
                <a:cubicBezTo>
                  <a:pt x="1075" y="1156"/>
                  <a:pt x="1075" y="1156"/>
                  <a:pt x="1075" y="1156"/>
                </a:cubicBezTo>
                <a:cubicBezTo>
                  <a:pt x="1055" y="1190"/>
                  <a:pt x="1007" y="1218"/>
                  <a:pt x="967" y="1218"/>
                </a:cubicBezTo>
                <a:lnTo>
                  <a:pt x="407" y="1218"/>
                </a:lnTo>
                <a:close/>
              </a:path>
            </a:pathLst>
          </a:custGeom>
          <a:gradFill flip="none" rotWithShape="1">
            <a:gsLst>
              <a:gs pos="100000">
                <a:schemeClr val="bg1">
                  <a:lumMod val="97000"/>
                </a:schemeClr>
              </a:gs>
              <a:gs pos="2000">
                <a:schemeClr val="bg1">
                  <a:lumMod val="83000"/>
                </a:schemeClr>
              </a:gs>
            </a:gsLst>
            <a:lin ang="18900000" scaled="0"/>
            <a:tileRect/>
          </a:gradFill>
          <a:ln w="12700"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80000"/>
                  </a:schemeClr>
                </a:gs>
              </a:gsLst>
              <a:lin ang="18900000" scaled="0"/>
              <a:tileRect/>
            </a:gradFill>
          </a:ln>
          <a:effectLst>
            <a:outerShdw blurRad="165100" dist="762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36" tIns="45718" rIns="91436" bIns="45718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939636" y="177842"/>
            <a:ext cx="2844430" cy="365210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A6620504-D840-6A40-90BC-6F3747762FA2}" type="datetime1">
              <a:rPr lang="en-JM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20/04/2021</a:t>
            </a:fld>
            <a:endParaRPr lang="en-JM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059" y="6334005"/>
            <a:ext cx="3860297" cy="365210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ctr">
              <a:defRPr sz="16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pPr>
              <a:defRPr/>
            </a:pPr>
            <a:r>
              <a:rPr lang="en-JM">
                <a:solidFill>
                  <a:prstClr val="white">
                    <a:lumMod val="65000"/>
                  </a:prstClr>
                </a:solidFill>
              </a:rPr>
              <a:t>WWW.DESIGNERSPARADISE.COM</a:t>
            </a:r>
            <a:endParaRPr lang="en-JM" dirty="0">
              <a:solidFill>
                <a:prstClr val="white">
                  <a:lumMod val="65000"/>
                </a:prstClr>
              </a:solidFill>
            </a:endParaRPr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812694" y="6275254"/>
            <a:ext cx="10463438" cy="19604"/>
          </a:xfrm>
          <a:prstGeom prst="line">
            <a:avLst/>
          </a:prstGeom>
          <a:ln w="9525" cmpd="sng">
            <a:solidFill>
              <a:schemeClr val="bg1">
                <a:lumMod val="7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281415" y="6145720"/>
            <a:ext cx="479938" cy="304871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ctr">
              <a:defRPr sz="1600" b="0">
                <a:solidFill>
                  <a:schemeClr val="tx1">
                    <a:lumMod val="50000"/>
                    <a:lumOff val="50000"/>
                  </a:schemeClr>
                </a:solidFill>
                <a:latin typeface="Impact" panose="020B0806030902050204" pitchFamily="34" charset="0"/>
                <a:ea typeface="Impact" panose="020B0806030902050204" pitchFamily="34" charset="0"/>
                <a:cs typeface="Impact" panose="020B0806030902050204" pitchFamily="34" charset="0"/>
              </a:defRPr>
            </a:lvl1pPr>
          </a:lstStyle>
          <a:p>
            <a:pPr>
              <a:defRPr/>
            </a:pPr>
            <a:fld id="{857B18ED-D931-45F4-8873-1BEDAB4DC03E}" type="slidenum">
              <a:rPr lang="en-JM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‹#›</a:t>
            </a:fld>
            <a:endParaRPr lang="en-JM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15703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</p:sldLayoutIdLst>
  <p:hf hdr="0" ftr="0" dt="0"/>
  <p:txStyles>
    <p:titleStyle>
      <a:lvl1pPr algn="l" defTabSz="1219170" rtl="0" eaLnBrk="1" latinLnBrk="0" hangingPunct="1">
        <a:spcBef>
          <a:spcPct val="0"/>
        </a:spcBef>
        <a:buNone/>
        <a:defRPr sz="4600" kern="1200">
          <a:solidFill>
            <a:srgbClr val="17375E"/>
          </a:solidFill>
          <a:latin typeface="Signika"/>
          <a:ea typeface="Open Sans Extrabold" pitchFamily="34" charset="0"/>
          <a:cs typeface="Signika"/>
        </a:defRPr>
      </a:lvl1pPr>
    </p:titleStyle>
    <p:bodyStyle>
      <a:lvl1pPr marL="457189" indent="-457189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rgbClr val="17375E"/>
          </a:solidFill>
          <a:latin typeface="+mn-lt"/>
          <a:ea typeface="+mn-ea"/>
          <a:cs typeface="+mn-cs"/>
        </a:defRPr>
      </a:lvl1pPr>
      <a:lvl2pPr marL="990575" indent="-380990" algn="l" defTabSz="121917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rgbClr val="17375E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rgbClr val="17375E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spcBef>
          <a:spcPct val="20000"/>
        </a:spcBef>
        <a:buFont typeface="Arial" pitchFamily="34" charset="0"/>
        <a:buChar char="–"/>
        <a:defRPr sz="1900" kern="1200">
          <a:solidFill>
            <a:srgbClr val="17375E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spcBef>
          <a:spcPct val="20000"/>
        </a:spcBef>
        <a:buFont typeface="Arial" pitchFamily="34" charset="0"/>
        <a:buChar char="»"/>
        <a:defRPr sz="1900" kern="1200">
          <a:solidFill>
            <a:srgbClr val="17375E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hexa.png"/>
          <p:cNvPicPr>
            <a:picLocks noChangeAspect="1"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0"/>
            <a:ext cx="12190413" cy="6859588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21" y="355683"/>
            <a:ext cx="10971372" cy="1143265"/>
          </a:xfrm>
          <a:prstGeom prst="rect">
            <a:avLst/>
          </a:prstGeom>
        </p:spPr>
        <p:txBody>
          <a:bodyPr vert="horz" lIns="91436" tIns="45718" rIns="91436" bIns="45718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JM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21" y="1600573"/>
            <a:ext cx="10971372" cy="4166564"/>
          </a:xfrm>
          <a:prstGeom prst="rect">
            <a:avLst/>
          </a:prstGeom>
        </p:spPr>
        <p:txBody>
          <a:bodyPr vert="horz" lIns="91436" tIns="45718" rIns="91436" bIns="45718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JM" dirty="0"/>
          </a:p>
        </p:txBody>
      </p:sp>
      <p:sp>
        <p:nvSpPr>
          <p:cNvPr id="11" name="Freeform 5"/>
          <p:cNvSpPr>
            <a:spLocks/>
          </p:cNvSpPr>
          <p:nvPr userDrawn="1"/>
        </p:nvSpPr>
        <p:spPr bwMode="auto">
          <a:xfrm rot="5400000">
            <a:off x="11245248" y="6045087"/>
            <a:ext cx="541705" cy="479936"/>
          </a:xfrm>
          <a:custGeom>
            <a:avLst/>
            <a:gdLst>
              <a:gd name="T0" fmla="*/ 407 w 1375"/>
              <a:gd name="T1" fmla="*/ 1218 h 1218"/>
              <a:gd name="T2" fmla="*/ 299 w 1375"/>
              <a:gd name="T3" fmla="*/ 1156 h 1218"/>
              <a:gd name="T4" fmla="*/ 19 w 1375"/>
              <a:gd name="T5" fmla="*/ 671 h 1218"/>
              <a:gd name="T6" fmla="*/ 19 w 1375"/>
              <a:gd name="T7" fmla="*/ 547 h 1218"/>
              <a:gd name="T8" fmla="*/ 299 w 1375"/>
              <a:gd name="T9" fmla="*/ 62 h 1218"/>
              <a:gd name="T10" fmla="*/ 407 w 1375"/>
              <a:gd name="T11" fmla="*/ 0 h 1218"/>
              <a:gd name="T12" fmla="*/ 967 w 1375"/>
              <a:gd name="T13" fmla="*/ 0 h 1218"/>
              <a:gd name="T14" fmla="*/ 1075 w 1375"/>
              <a:gd name="T15" fmla="*/ 62 h 1218"/>
              <a:gd name="T16" fmla="*/ 1355 w 1375"/>
              <a:gd name="T17" fmla="*/ 547 h 1218"/>
              <a:gd name="T18" fmla="*/ 1355 w 1375"/>
              <a:gd name="T19" fmla="*/ 671 h 1218"/>
              <a:gd name="T20" fmla="*/ 1075 w 1375"/>
              <a:gd name="T21" fmla="*/ 1156 h 1218"/>
              <a:gd name="T22" fmla="*/ 967 w 1375"/>
              <a:gd name="T23" fmla="*/ 1218 h 1218"/>
              <a:gd name="T24" fmla="*/ 407 w 1375"/>
              <a:gd name="T25" fmla="*/ 1218 h 12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375" h="1218">
                <a:moveTo>
                  <a:pt x="407" y="1218"/>
                </a:moveTo>
                <a:cubicBezTo>
                  <a:pt x="368" y="1218"/>
                  <a:pt x="319" y="1190"/>
                  <a:pt x="299" y="1156"/>
                </a:cubicBezTo>
                <a:cubicBezTo>
                  <a:pt x="19" y="671"/>
                  <a:pt x="19" y="671"/>
                  <a:pt x="19" y="671"/>
                </a:cubicBezTo>
                <a:cubicBezTo>
                  <a:pt x="0" y="637"/>
                  <a:pt x="0" y="581"/>
                  <a:pt x="19" y="547"/>
                </a:cubicBezTo>
                <a:cubicBezTo>
                  <a:pt x="299" y="62"/>
                  <a:pt x="299" y="62"/>
                  <a:pt x="299" y="62"/>
                </a:cubicBezTo>
                <a:cubicBezTo>
                  <a:pt x="319" y="28"/>
                  <a:pt x="368" y="0"/>
                  <a:pt x="407" y="0"/>
                </a:cubicBezTo>
                <a:cubicBezTo>
                  <a:pt x="967" y="0"/>
                  <a:pt x="967" y="0"/>
                  <a:pt x="967" y="0"/>
                </a:cubicBezTo>
                <a:cubicBezTo>
                  <a:pt x="1007" y="0"/>
                  <a:pt x="1055" y="28"/>
                  <a:pt x="1075" y="62"/>
                </a:cubicBezTo>
                <a:cubicBezTo>
                  <a:pt x="1355" y="547"/>
                  <a:pt x="1355" y="547"/>
                  <a:pt x="1355" y="547"/>
                </a:cubicBezTo>
                <a:cubicBezTo>
                  <a:pt x="1375" y="581"/>
                  <a:pt x="1375" y="637"/>
                  <a:pt x="1355" y="671"/>
                </a:cubicBezTo>
                <a:cubicBezTo>
                  <a:pt x="1075" y="1156"/>
                  <a:pt x="1075" y="1156"/>
                  <a:pt x="1075" y="1156"/>
                </a:cubicBezTo>
                <a:cubicBezTo>
                  <a:pt x="1055" y="1190"/>
                  <a:pt x="1007" y="1218"/>
                  <a:pt x="967" y="1218"/>
                </a:cubicBezTo>
                <a:lnTo>
                  <a:pt x="407" y="1218"/>
                </a:lnTo>
                <a:close/>
              </a:path>
            </a:pathLst>
          </a:custGeom>
          <a:gradFill flip="none" rotWithShape="1">
            <a:gsLst>
              <a:gs pos="100000">
                <a:schemeClr val="bg1">
                  <a:lumMod val="97000"/>
                </a:schemeClr>
              </a:gs>
              <a:gs pos="2000">
                <a:schemeClr val="bg1">
                  <a:lumMod val="83000"/>
                </a:schemeClr>
              </a:gs>
            </a:gsLst>
            <a:lin ang="18900000" scaled="0"/>
            <a:tileRect/>
          </a:gradFill>
          <a:ln w="12700"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80000"/>
                  </a:schemeClr>
                </a:gs>
              </a:gsLst>
              <a:lin ang="18900000" scaled="0"/>
              <a:tileRect/>
            </a:gradFill>
          </a:ln>
          <a:effectLst>
            <a:outerShdw blurRad="165100" dist="762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36" tIns="45718" rIns="91436" bIns="45718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939636" y="177842"/>
            <a:ext cx="2844430" cy="365210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A6620504-D840-6A40-90BC-6F3747762FA2}" type="datetime1">
              <a:rPr lang="en-JM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20/04/2021</a:t>
            </a:fld>
            <a:endParaRPr lang="en-JM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059" y="6334005"/>
            <a:ext cx="3860297" cy="365210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ctr">
              <a:defRPr sz="16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pPr>
              <a:defRPr/>
            </a:pPr>
            <a:r>
              <a:rPr lang="en-JM">
                <a:solidFill>
                  <a:prstClr val="white">
                    <a:lumMod val="65000"/>
                  </a:prstClr>
                </a:solidFill>
              </a:rPr>
              <a:t>WWW.DESIGNERSPARADISE.COM</a:t>
            </a:r>
            <a:endParaRPr lang="en-JM" dirty="0">
              <a:solidFill>
                <a:prstClr val="white">
                  <a:lumMod val="65000"/>
                </a:prstClr>
              </a:solidFill>
            </a:endParaRPr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812694" y="6275254"/>
            <a:ext cx="10463438" cy="19604"/>
          </a:xfrm>
          <a:prstGeom prst="line">
            <a:avLst/>
          </a:prstGeom>
          <a:ln w="9525" cmpd="sng">
            <a:solidFill>
              <a:schemeClr val="bg1">
                <a:lumMod val="7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281415" y="6145720"/>
            <a:ext cx="479938" cy="304871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ctr">
              <a:defRPr sz="1600" b="0">
                <a:solidFill>
                  <a:schemeClr val="tx1">
                    <a:lumMod val="50000"/>
                    <a:lumOff val="50000"/>
                  </a:schemeClr>
                </a:solidFill>
                <a:latin typeface="Impact" panose="020B0806030902050204" pitchFamily="34" charset="0"/>
                <a:ea typeface="Impact" panose="020B0806030902050204" pitchFamily="34" charset="0"/>
                <a:cs typeface="Impact" panose="020B0806030902050204" pitchFamily="34" charset="0"/>
              </a:defRPr>
            </a:lvl1pPr>
          </a:lstStyle>
          <a:p>
            <a:pPr>
              <a:defRPr/>
            </a:pPr>
            <a:fld id="{857B18ED-D931-45F4-8873-1BEDAB4DC03E}" type="slidenum">
              <a:rPr lang="en-JM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‹#›</a:t>
            </a:fld>
            <a:endParaRPr lang="en-JM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76087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67" r:id="rId3"/>
  </p:sldLayoutIdLst>
  <p:hf hdr="0" ftr="0" dt="0"/>
  <p:txStyles>
    <p:titleStyle>
      <a:lvl1pPr algn="l" defTabSz="1219170" rtl="0" eaLnBrk="1" latinLnBrk="0" hangingPunct="1">
        <a:spcBef>
          <a:spcPct val="0"/>
        </a:spcBef>
        <a:buNone/>
        <a:defRPr sz="4600" kern="1200">
          <a:solidFill>
            <a:srgbClr val="17375E"/>
          </a:solidFill>
          <a:latin typeface="Signika"/>
          <a:ea typeface="Open Sans Extrabold" pitchFamily="34" charset="0"/>
          <a:cs typeface="Signika"/>
        </a:defRPr>
      </a:lvl1pPr>
    </p:titleStyle>
    <p:bodyStyle>
      <a:lvl1pPr marL="457189" indent="-457189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rgbClr val="17375E"/>
          </a:solidFill>
          <a:latin typeface="+mn-lt"/>
          <a:ea typeface="+mn-ea"/>
          <a:cs typeface="+mn-cs"/>
        </a:defRPr>
      </a:lvl1pPr>
      <a:lvl2pPr marL="990575" indent="-380990" algn="l" defTabSz="121917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rgbClr val="17375E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rgbClr val="17375E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spcBef>
          <a:spcPct val="20000"/>
        </a:spcBef>
        <a:buFont typeface="Arial" pitchFamily="34" charset="0"/>
        <a:buChar char="–"/>
        <a:defRPr sz="1900" kern="1200">
          <a:solidFill>
            <a:srgbClr val="17375E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spcBef>
          <a:spcPct val="20000"/>
        </a:spcBef>
        <a:buFont typeface="Arial" pitchFamily="34" charset="0"/>
        <a:buChar char="»"/>
        <a:defRPr sz="1900" kern="1200">
          <a:solidFill>
            <a:srgbClr val="17375E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hexa.png"/>
          <p:cNvPicPr>
            <a:picLocks noChangeAspect="1"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0"/>
            <a:ext cx="12190413" cy="6859588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21" y="355683"/>
            <a:ext cx="10971372" cy="1143265"/>
          </a:xfrm>
          <a:prstGeom prst="rect">
            <a:avLst/>
          </a:prstGeom>
        </p:spPr>
        <p:txBody>
          <a:bodyPr vert="horz" lIns="91436" tIns="45718" rIns="91436" bIns="45718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JM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21" y="1600573"/>
            <a:ext cx="10971372" cy="4166564"/>
          </a:xfrm>
          <a:prstGeom prst="rect">
            <a:avLst/>
          </a:prstGeom>
        </p:spPr>
        <p:txBody>
          <a:bodyPr vert="horz" lIns="91436" tIns="45718" rIns="91436" bIns="45718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JM" dirty="0"/>
          </a:p>
        </p:txBody>
      </p:sp>
      <p:sp>
        <p:nvSpPr>
          <p:cNvPr id="11" name="Freeform 5"/>
          <p:cNvSpPr>
            <a:spLocks/>
          </p:cNvSpPr>
          <p:nvPr userDrawn="1"/>
        </p:nvSpPr>
        <p:spPr bwMode="auto">
          <a:xfrm rot="5400000">
            <a:off x="11245248" y="6045087"/>
            <a:ext cx="541705" cy="479936"/>
          </a:xfrm>
          <a:custGeom>
            <a:avLst/>
            <a:gdLst>
              <a:gd name="T0" fmla="*/ 407 w 1375"/>
              <a:gd name="T1" fmla="*/ 1218 h 1218"/>
              <a:gd name="T2" fmla="*/ 299 w 1375"/>
              <a:gd name="T3" fmla="*/ 1156 h 1218"/>
              <a:gd name="T4" fmla="*/ 19 w 1375"/>
              <a:gd name="T5" fmla="*/ 671 h 1218"/>
              <a:gd name="T6" fmla="*/ 19 w 1375"/>
              <a:gd name="T7" fmla="*/ 547 h 1218"/>
              <a:gd name="T8" fmla="*/ 299 w 1375"/>
              <a:gd name="T9" fmla="*/ 62 h 1218"/>
              <a:gd name="T10" fmla="*/ 407 w 1375"/>
              <a:gd name="T11" fmla="*/ 0 h 1218"/>
              <a:gd name="T12" fmla="*/ 967 w 1375"/>
              <a:gd name="T13" fmla="*/ 0 h 1218"/>
              <a:gd name="T14" fmla="*/ 1075 w 1375"/>
              <a:gd name="T15" fmla="*/ 62 h 1218"/>
              <a:gd name="T16" fmla="*/ 1355 w 1375"/>
              <a:gd name="T17" fmla="*/ 547 h 1218"/>
              <a:gd name="T18" fmla="*/ 1355 w 1375"/>
              <a:gd name="T19" fmla="*/ 671 h 1218"/>
              <a:gd name="T20" fmla="*/ 1075 w 1375"/>
              <a:gd name="T21" fmla="*/ 1156 h 1218"/>
              <a:gd name="T22" fmla="*/ 967 w 1375"/>
              <a:gd name="T23" fmla="*/ 1218 h 1218"/>
              <a:gd name="T24" fmla="*/ 407 w 1375"/>
              <a:gd name="T25" fmla="*/ 1218 h 12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375" h="1218">
                <a:moveTo>
                  <a:pt x="407" y="1218"/>
                </a:moveTo>
                <a:cubicBezTo>
                  <a:pt x="368" y="1218"/>
                  <a:pt x="319" y="1190"/>
                  <a:pt x="299" y="1156"/>
                </a:cubicBezTo>
                <a:cubicBezTo>
                  <a:pt x="19" y="671"/>
                  <a:pt x="19" y="671"/>
                  <a:pt x="19" y="671"/>
                </a:cubicBezTo>
                <a:cubicBezTo>
                  <a:pt x="0" y="637"/>
                  <a:pt x="0" y="581"/>
                  <a:pt x="19" y="547"/>
                </a:cubicBezTo>
                <a:cubicBezTo>
                  <a:pt x="299" y="62"/>
                  <a:pt x="299" y="62"/>
                  <a:pt x="299" y="62"/>
                </a:cubicBezTo>
                <a:cubicBezTo>
                  <a:pt x="319" y="28"/>
                  <a:pt x="368" y="0"/>
                  <a:pt x="407" y="0"/>
                </a:cubicBezTo>
                <a:cubicBezTo>
                  <a:pt x="967" y="0"/>
                  <a:pt x="967" y="0"/>
                  <a:pt x="967" y="0"/>
                </a:cubicBezTo>
                <a:cubicBezTo>
                  <a:pt x="1007" y="0"/>
                  <a:pt x="1055" y="28"/>
                  <a:pt x="1075" y="62"/>
                </a:cubicBezTo>
                <a:cubicBezTo>
                  <a:pt x="1355" y="547"/>
                  <a:pt x="1355" y="547"/>
                  <a:pt x="1355" y="547"/>
                </a:cubicBezTo>
                <a:cubicBezTo>
                  <a:pt x="1375" y="581"/>
                  <a:pt x="1375" y="637"/>
                  <a:pt x="1355" y="671"/>
                </a:cubicBezTo>
                <a:cubicBezTo>
                  <a:pt x="1075" y="1156"/>
                  <a:pt x="1075" y="1156"/>
                  <a:pt x="1075" y="1156"/>
                </a:cubicBezTo>
                <a:cubicBezTo>
                  <a:pt x="1055" y="1190"/>
                  <a:pt x="1007" y="1218"/>
                  <a:pt x="967" y="1218"/>
                </a:cubicBezTo>
                <a:lnTo>
                  <a:pt x="407" y="1218"/>
                </a:lnTo>
                <a:close/>
              </a:path>
            </a:pathLst>
          </a:custGeom>
          <a:gradFill flip="none" rotWithShape="1">
            <a:gsLst>
              <a:gs pos="100000">
                <a:schemeClr val="bg1">
                  <a:lumMod val="97000"/>
                </a:schemeClr>
              </a:gs>
              <a:gs pos="2000">
                <a:schemeClr val="bg1">
                  <a:lumMod val="83000"/>
                </a:schemeClr>
              </a:gs>
            </a:gsLst>
            <a:lin ang="18900000" scaled="0"/>
            <a:tileRect/>
          </a:gradFill>
          <a:ln w="12700"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80000"/>
                  </a:schemeClr>
                </a:gs>
              </a:gsLst>
              <a:lin ang="18900000" scaled="0"/>
              <a:tileRect/>
            </a:gradFill>
          </a:ln>
          <a:effectLst>
            <a:outerShdw blurRad="165100" dist="762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36" tIns="45718" rIns="91436" bIns="45718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939636" y="177842"/>
            <a:ext cx="2844430" cy="365210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A6620504-D840-6A40-90BC-6F3747762FA2}" type="datetime1">
              <a:rPr lang="en-JM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20/04/2021</a:t>
            </a:fld>
            <a:endParaRPr lang="en-JM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059" y="6334005"/>
            <a:ext cx="3860297" cy="365210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ctr">
              <a:defRPr sz="16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pPr>
              <a:defRPr/>
            </a:pPr>
            <a:r>
              <a:rPr lang="en-JM">
                <a:solidFill>
                  <a:prstClr val="white">
                    <a:lumMod val="65000"/>
                  </a:prstClr>
                </a:solidFill>
              </a:rPr>
              <a:t>WWW.DESIGNERSPARADISE.COM</a:t>
            </a:r>
            <a:endParaRPr lang="en-JM" dirty="0">
              <a:solidFill>
                <a:prstClr val="white">
                  <a:lumMod val="65000"/>
                </a:prstClr>
              </a:solidFill>
            </a:endParaRPr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812694" y="6275254"/>
            <a:ext cx="10463438" cy="19604"/>
          </a:xfrm>
          <a:prstGeom prst="line">
            <a:avLst/>
          </a:prstGeom>
          <a:ln w="9525" cmpd="sng">
            <a:solidFill>
              <a:schemeClr val="bg1">
                <a:lumMod val="7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281415" y="6145720"/>
            <a:ext cx="479938" cy="304871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ctr">
              <a:defRPr sz="1600" b="0">
                <a:solidFill>
                  <a:schemeClr val="tx1">
                    <a:lumMod val="50000"/>
                    <a:lumOff val="50000"/>
                  </a:schemeClr>
                </a:solidFill>
                <a:latin typeface="Impact" panose="020B0806030902050204" pitchFamily="34" charset="0"/>
                <a:ea typeface="Impact" panose="020B0806030902050204" pitchFamily="34" charset="0"/>
                <a:cs typeface="Impact" panose="020B0806030902050204" pitchFamily="34" charset="0"/>
              </a:defRPr>
            </a:lvl1pPr>
          </a:lstStyle>
          <a:p>
            <a:pPr>
              <a:defRPr/>
            </a:pPr>
            <a:fld id="{857B18ED-D931-45F4-8873-1BEDAB4DC03E}" type="slidenum">
              <a:rPr lang="en-JM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‹#›</a:t>
            </a:fld>
            <a:endParaRPr lang="en-JM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47815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  <p:sldLayoutId id="2147483670" r:id="rId2"/>
    <p:sldLayoutId id="2147483671" r:id="rId3"/>
  </p:sldLayoutIdLst>
  <p:hf hdr="0" ftr="0" dt="0"/>
  <p:txStyles>
    <p:titleStyle>
      <a:lvl1pPr algn="l" defTabSz="1219170" rtl="0" eaLnBrk="1" latinLnBrk="0" hangingPunct="1">
        <a:spcBef>
          <a:spcPct val="0"/>
        </a:spcBef>
        <a:buNone/>
        <a:defRPr sz="4600" kern="1200">
          <a:solidFill>
            <a:srgbClr val="17375E"/>
          </a:solidFill>
          <a:latin typeface="Signika"/>
          <a:ea typeface="Open Sans Extrabold" pitchFamily="34" charset="0"/>
          <a:cs typeface="Signika"/>
        </a:defRPr>
      </a:lvl1pPr>
    </p:titleStyle>
    <p:bodyStyle>
      <a:lvl1pPr marL="457189" indent="-457189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rgbClr val="17375E"/>
          </a:solidFill>
          <a:latin typeface="+mn-lt"/>
          <a:ea typeface="+mn-ea"/>
          <a:cs typeface="+mn-cs"/>
        </a:defRPr>
      </a:lvl1pPr>
      <a:lvl2pPr marL="990575" indent="-380990" algn="l" defTabSz="121917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rgbClr val="17375E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rgbClr val="17375E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spcBef>
          <a:spcPct val="20000"/>
        </a:spcBef>
        <a:buFont typeface="Arial" pitchFamily="34" charset="0"/>
        <a:buChar char="–"/>
        <a:defRPr sz="1900" kern="1200">
          <a:solidFill>
            <a:srgbClr val="17375E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spcBef>
          <a:spcPct val="20000"/>
        </a:spcBef>
        <a:buFont typeface="Arial" pitchFamily="34" charset="0"/>
        <a:buChar char="»"/>
        <a:defRPr sz="1900" kern="1200">
          <a:solidFill>
            <a:srgbClr val="17375E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hexa.png"/>
          <p:cNvPicPr>
            <a:picLocks noChangeAspect="1"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0"/>
            <a:ext cx="12190413" cy="6859588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21" y="355683"/>
            <a:ext cx="10971372" cy="1143265"/>
          </a:xfrm>
          <a:prstGeom prst="rect">
            <a:avLst/>
          </a:prstGeom>
        </p:spPr>
        <p:txBody>
          <a:bodyPr vert="horz" lIns="91436" tIns="45718" rIns="91436" bIns="45718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JM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21" y="1600573"/>
            <a:ext cx="10971372" cy="4166564"/>
          </a:xfrm>
          <a:prstGeom prst="rect">
            <a:avLst/>
          </a:prstGeom>
        </p:spPr>
        <p:txBody>
          <a:bodyPr vert="horz" lIns="91436" tIns="45718" rIns="91436" bIns="45718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JM" dirty="0"/>
          </a:p>
        </p:txBody>
      </p:sp>
      <p:sp>
        <p:nvSpPr>
          <p:cNvPr id="11" name="Freeform 5"/>
          <p:cNvSpPr>
            <a:spLocks/>
          </p:cNvSpPr>
          <p:nvPr userDrawn="1"/>
        </p:nvSpPr>
        <p:spPr bwMode="auto">
          <a:xfrm rot="5400000">
            <a:off x="11245248" y="6045087"/>
            <a:ext cx="541705" cy="479936"/>
          </a:xfrm>
          <a:custGeom>
            <a:avLst/>
            <a:gdLst>
              <a:gd name="T0" fmla="*/ 407 w 1375"/>
              <a:gd name="T1" fmla="*/ 1218 h 1218"/>
              <a:gd name="T2" fmla="*/ 299 w 1375"/>
              <a:gd name="T3" fmla="*/ 1156 h 1218"/>
              <a:gd name="T4" fmla="*/ 19 w 1375"/>
              <a:gd name="T5" fmla="*/ 671 h 1218"/>
              <a:gd name="T6" fmla="*/ 19 w 1375"/>
              <a:gd name="T7" fmla="*/ 547 h 1218"/>
              <a:gd name="T8" fmla="*/ 299 w 1375"/>
              <a:gd name="T9" fmla="*/ 62 h 1218"/>
              <a:gd name="T10" fmla="*/ 407 w 1375"/>
              <a:gd name="T11" fmla="*/ 0 h 1218"/>
              <a:gd name="T12" fmla="*/ 967 w 1375"/>
              <a:gd name="T13" fmla="*/ 0 h 1218"/>
              <a:gd name="T14" fmla="*/ 1075 w 1375"/>
              <a:gd name="T15" fmla="*/ 62 h 1218"/>
              <a:gd name="T16" fmla="*/ 1355 w 1375"/>
              <a:gd name="T17" fmla="*/ 547 h 1218"/>
              <a:gd name="T18" fmla="*/ 1355 w 1375"/>
              <a:gd name="T19" fmla="*/ 671 h 1218"/>
              <a:gd name="T20" fmla="*/ 1075 w 1375"/>
              <a:gd name="T21" fmla="*/ 1156 h 1218"/>
              <a:gd name="T22" fmla="*/ 967 w 1375"/>
              <a:gd name="T23" fmla="*/ 1218 h 1218"/>
              <a:gd name="T24" fmla="*/ 407 w 1375"/>
              <a:gd name="T25" fmla="*/ 1218 h 12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375" h="1218">
                <a:moveTo>
                  <a:pt x="407" y="1218"/>
                </a:moveTo>
                <a:cubicBezTo>
                  <a:pt x="368" y="1218"/>
                  <a:pt x="319" y="1190"/>
                  <a:pt x="299" y="1156"/>
                </a:cubicBezTo>
                <a:cubicBezTo>
                  <a:pt x="19" y="671"/>
                  <a:pt x="19" y="671"/>
                  <a:pt x="19" y="671"/>
                </a:cubicBezTo>
                <a:cubicBezTo>
                  <a:pt x="0" y="637"/>
                  <a:pt x="0" y="581"/>
                  <a:pt x="19" y="547"/>
                </a:cubicBezTo>
                <a:cubicBezTo>
                  <a:pt x="299" y="62"/>
                  <a:pt x="299" y="62"/>
                  <a:pt x="299" y="62"/>
                </a:cubicBezTo>
                <a:cubicBezTo>
                  <a:pt x="319" y="28"/>
                  <a:pt x="368" y="0"/>
                  <a:pt x="407" y="0"/>
                </a:cubicBezTo>
                <a:cubicBezTo>
                  <a:pt x="967" y="0"/>
                  <a:pt x="967" y="0"/>
                  <a:pt x="967" y="0"/>
                </a:cubicBezTo>
                <a:cubicBezTo>
                  <a:pt x="1007" y="0"/>
                  <a:pt x="1055" y="28"/>
                  <a:pt x="1075" y="62"/>
                </a:cubicBezTo>
                <a:cubicBezTo>
                  <a:pt x="1355" y="547"/>
                  <a:pt x="1355" y="547"/>
                  <a:pt x="1355" y="547"/>
                </a:cubicBezTo>
                <a:cubicBezTo>
                  <a:pt x="1375" y="581"/>
                  <a:pt x="1375" y="637"/>
                  <a:pt x="1355" y="671"/>
                </a:cubicBezTo>
                <a:cubicBezTo>
                  <a:pt x="1075" y="1156"/>
                  <a:pt x="1075" y="1156"/>
                  <a:pt x="1075" y="1156"/>
                </a:cubicBezTo>
                <a:cubicBezTo>
                  <a:pt x="1055" y="1190"/>
                  <a:pt x="1007" y="1218"/>
                  <a:pt x="967" y="1218"/>
                </a:cubicBezTo>
                <a:lnTo>
                  <a:pt x="407" y="1218"/>
                </a:lnTo>
                <a:close/>
              </a:path>
            </a:pathLst>
          </a:custGeom>
          <a:gradFill flip="none" rotWithShape="1">
            <a:gsLst>
              <a:gs pos="100000">
                <a:schemeClr val="bg1">
                  <a:lumMod val="97000"/>
                </a:schemeClr>
              </a:gs>
              <a:gs pos="2000">
                <a:schemeClr val="bg1">
                  <a:lumMod val="83000"/>
                </a:schemeClr>
              </a:gs>
            </a:gsLst>
            <a:lin ang="18900000" scaled="0"/>
            <a:tileRect/>
          </a:gradFill>
          <a:ln w="12700"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80000"/>
                  </a:schemeClr>
                </a:gs>
              </a:gsLst>
              <a:lin ang="18900000" scaled="0"/>
              <a:tileRect/>
            </a:gradFill>
          </a:ln>
          <a:effectLst>
            <a:outerShdw blurRad="165100" dist="762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36" tIns="45718" rIns="91436" bIns="45718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939636" y="177842"/>
            <a:ext cx="2844430" cy="365210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A6620504-D840-6A40-90BC-6F3747762FA2}" type="datetime1">
              <a:rPr lang="en-JM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20/04/2021</a:t>
            </a:fld>
            <a:endParaRPr lang="en-JM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059" y="6334005"/>
            <a:ext cx="3860297" cy="365210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ctr">
              <a:defRPr sz="16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pPr>
              <a:defRPr/>
            </a:pPr>
            <a:r>
              <a:rPr lang="en-JM">
                <a:solidFill>
                  <a:prstClr val="white">
                    <a:lumMod val="65000"/>
                  </a:prstClr>
                </a:solidFill>
              </a:rPr>
              <a:t>WWW.DESIGNERSPARADISE.COM</a:t>
            </a:r>
            <a:endParaRPr lang="en-JM" dirty="0">
              <a:solidFill>
                <a:prstClr val="white">
                  <a:lumMod val="65000"/>
                </a:prstClr>
              </a:solidFill>
            </a:endParaRPr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812694" y="6275254"/>
            <a:ext cx="10463438" cy="19604"/>
          </a:xfrm>
          <a:prstGeom prst="line">
            <a:avLst/>
          </a:prstGeom>
          <a:ln w="9525" cmpd="sng">
            <a:solidFill>
              <a:schemeClr val="bg1">
                <a:lumMod val="7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281415" y="6145720"/>
            <a:ext cx="479938" cy="304871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ctr">
              <a:defRPr sz="1600" b="0">
                <a:solidFill>
                  <a:schemeClr val="tx1">
                    <a:lumMod val="50000"/>
                    <a:lumOff val="50000"/>
                  </a:schemeClr>
                </a:solidFill>
                <a:latin typeface="Impact" panose="020B0806030902050204" pitchFamily="34" charset="0"/>
                <a:ea typeface="Impact" panose="020B0806030902050204" pitchFamily="34" charset="0"/>
                <a:cs typeface="Impact" panose="020B0806030902050204" pitchFamily="34" charset="0"/>
              </a:defRPr>
            </a:lvl1pPr>
          </a:lstStyle>
          <a:p>
            <a:pPr>
              <a:defRPr/>
            </a:pPr>
            <a:fld id="{857B18ED-D931-45F4-8873-1BEDAB4DC03E}" type="slidenum">
              <a:rPr lang="en-JM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‹#›</a:t>
            </a:fld>
            <a:endParaRPr lang="en-JM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94139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</p:sldLayoutIdLst>
  <p:hf hdr="0" ftr="0" dt="0"/>
  <p:txStyles>
    <p:titleStyle>
      <a:lvl1pPr algn="l" defTabSz="1219170" rtl="0" eaLnBrk="1" latinLnBrk="0" hangingPunct="1">
        <a:spcBef>
          <a:spcPct val="0"/>
        </a:spcBef>
        <a:buNone/>
        <a:defRPr sz="4600" kern="1200">
          <a:solidFill>
            <a:srgbClr val="17375E"/>
          </a:solidFill>
          <a:latin typeface="Signika"/>
          <a:ea typeface="Open Sans Extrabold" pitchFamily="34" charset="0"/>
          <a:cs typeface="Signika"/>
        </a:defRPr>
      </a:lvl1pPr>
    </p:titleStyle>
    <p:bodyStyle>
      <a:lvl1pPr marL="457189" indent="-457189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rgbClr val="17375E"/>
          </a:solidFill>
          <a:latin typeface="+mn-lt"/>
          <a:ea typeface="+mn-ea"/>
          <a:cs typeface="+mn-cs"/>
        </a:defRPr>
      </a:lvl1pPr>
      <a:lvl2pPr marL="990575" indent="-380990" algn="l" defTabSz="121917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rgbClr val="17375E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rgbClr val="17375E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spcBef>
          <a:spcPct val="20000"/>
        </a:spcBef>
        <a:buFont typeface="Arial" pitchFamily="34" charset="0"/>
        <a:buChar char="–"/>
        <a:defRPr sz="1900" kern="1200">
          <a:solidFill>
            <a:srgbClr val="17375E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spcBef>
          <a:spcPct val="20000"/>
        </a:spcBef>
        <a:buFont typeface="Arial" pitchFamily="34" charset="0"/>
        <a:buChar char="»"/>
        <a:defRPr sz="1900" kern="1200">
          <a:solidFill>
            <a:srgbClr val="17375E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hexa.png"/>
          <p:cNvPicPr>
            <a:picLocks noChangeAspect="1"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0"/>
            <a:ext cx="12190413" cy="6859588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21" y="355683"/>
            <a:ext cx="10971372" cy="1143265"/>
          </a:xfrm>
          <a:prstGeom prst="rect">
            <a:avLst/>
          </a:prstGeom>
        </p:spPr>
        <p:txBody>
          <a:bodyPr vert="horz" lIns="91436" tIns="45718" rIns="91436" bIns="45718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JM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21" y="1600573"/>
            <a:ext cx="10971372" cy="4166564"/>
          </a:xfrm>
          <a:prstGeom prst="rect">
            <a:avLst/>
          </a:prstGeom>
        </p:spPr>
        <p:txBody>
          <a:bodyPr vert="horz" lIns="91436" tIns="45718" rIns="91436" bIns="45718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JM" dirty="0"/>
          </a:p>
        </p:txBody>
      </p:sp>
      <p:sp>
        <p:nvSpPr>
          <p:cNvPr id="11" name="Freeform 5"/>
          <p:cNvSpPr>
            <a:spLocks/>
          </p:cNvSpPr>
          <p:nvPr userDrawn="1"/>
        </p:nvSpPr>
        <p:spPr bwMode="auto">
          <a:xfrm rot="5400000">
            <a:off x="11245248" y="6045087"/>
            <a:ext cx="541705" cy="479936"/>
          </a:xfrm>
          <a:custGeom>
            <a:avLst/>
            <a:gdLst>
              <a:gd name="T0" fmla="*/ 407 w 1375"/>
              <a:gd name="T1" fmla="*/ 1218 h 1218"/>
              <a:gd name="T2" fmla="*/ 299 w 1375"/>
              <a:gd name="T3" fmla="*/ 1156 h 1218"/>
              <a:gd name="T4" fmla="*/ 19 w 1375"/>
              <a:gd name="T5" fmla="*/ 671 h 1218"/>
              <a:gd name="T6" fmla="*/ 19 w 1375"/>
              <a:gd name="T7" fmla="*/ 547 h 1218"/>
              <a:gd name="T8" fmla="*/ 299 w 1375"/>
              <a:gd name="T9" fmla="*/ 62 h 1218"/>
              <a:gd name="T10" fmla="*/ 407 w 1375"/>
              <a:gd name="T11" fmla="*/ 0 h 1218"/>
              <a:gd name="T12" fmla="*/ 967 w 1375"/>
              <a:gd name="T13" fmla="*/ 0 h 1218"/>
              <a:gd name="T14" fmla="*/ 1075 w 1375"/>
              <a:gd name="T15" fmla="*/ 62 h 1218"/>
              <a:gd name="T16" fmla="*/ 1355 w 1375"/>
              <a:gd name="T17" fmla="*/ 547 h 1218"/>
              <a:gd name="T18" fmla="*/ 1355 w 1375"/>
              <a:gd name="T19" fmla="*/ 671 h 1218"/>
              <a:gd name="T20" fmla="*/ 1075 w 1375"/>
              <a:gd name="T21" fmla="*/ 1156 h 1218"/>
              <a:gd name="T22" fmla="*/ 967 w 1375"/>
              <a:gd name="T23" fmla="*/ 1218 h 1218"/>
              <a:gd name="T24" fmla="*/ 407 w 1375"/>
              <a:gd name="T25" fmla="*/ 1218 h 12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375" h="1218">
                <a:moveTo>
                  <a:pt x="407" y="1218"/>
                </a:moveTo>
                <a:cubicBezTo>
                  <a:pt x="368" y="1218"/>
                  <a:pt x="319" y="1190"/>
                  <a:pt x="299" y="1156"/>
                </a:cubicBezTo>
                <a:cubicBezTo>
                  <a:pt x="19" y="671"/>
                  <a:pt x="19" y="671"/>
                  <a:pt x="19" y="671"/>
                </a:cubicBezTo>
                <a:cubicBezTo>
                  <a:pt x="0" y="637"/>
                  <a:pt x="0" y="581"/>
                  <a:pt x="19" y="547"/>
                </a:cubicBezTo>
                <a:cubicBezTo>
                  <a:pt x="299" y="62"/>
                  <a:pt x="299" y="62"/>
                  <a:pt x="299" y="62"/>
                </a:cubicBezTo>
                <a:cubicBezTo>
                  <a:pt x="319" y="28"/>
                  <a:pt x="368" y="0"/>
                  <a:pt x="407" y="0"/>
                </a:cubicBezTo>
                <a:cubicBezTo>
                  <a:pt x="967" y="0"/>
                  <a:pt x="967" y="0"/>
                  <a:pt x="967" y="0"/>
                </a:cubicBezTo>
                <a:cubicBezTo>
                  <a:pt x="1007" y="0"/>
                  <a:pt x="1055" y="28"/>
                  <a:pt x="1075" y="62"/>
                </a:cubicBezTo>
                <a:cubicBezTo>
                  <a:pt x="1355" y="547"/>
                  <a:pt x="1355" y="547"/>
                  <a:pt x="1355" y="547"/>
                </a:cubicBezTo>
                <a:cubicBezTo>
                  <a:pt x="1375" y="581"/>
                  <a:pt x="1375" y="637"/>
                  <a:pt x="1355" y="671"/>
                </a:cubicBezTo>
                <a:cubicBezTo>
                  <a:pt x="1075" y="1156"/>
                  <a:pt x="1075" y="1156"/>
                  <a:pt x="1075" y="1156"/>
                </a:cubicBezTo>
                <a:cubicBezTo>
                  <a:pt x="1055" y="1190"/>
                  <a:pt x="1007" y="1218"/>
                  <a:pt x="967" y="1218"/>
                </a:cubicBezTo>
                <a:lnTo>
                  <a:pt x="407" y="1218"/>
                </a:lnTo>
                <a:close/>
              </a:path>
            </a:pathLst>
          </a:custGeom>
          <a:gradFill flip="none" rotWithShape="1">
            <a:gsLst>
              <a:gs pos="100000">
                <a:schemeClr val="bg1">
                  <a:lumMod val="97000"/>
                </a:schemeClr>
              </a:gs>
              <a:gs pos="2000">
                <a:schemeClr val="bg1">
                  <a:lumMod val="83000"/>
                </a:schemeClr>
              </a:gs>
            </a:gsLst>
            <a:lin ang="18900000" scaled="0"/>
            <a:tileRect/>
          </a:gradFill>
          <a:ln w="12700"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80000"/>
                  </a:schemeClr>
                </a:gs>
              </a:gsLst>
              <a:lin ang="18900000" scaled="0"/>
              <a:tileRect/>
            </a:gradFill>
          </a:ln>
          <a:effectLst>
            <a:outerShdw blurRad="165100" dist="762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36" tIns="45718" rIns="91436" bIns="45718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939636" y="177842"/>
            <a:ext cx="2844430" cy="365210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A6620504-D840-6A40-90BC-6F3747762FA2}" type="datetime1">
              <a:rPr lang="en-JM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20/04/2021</a:t>
            </a:fld>
            <a:endParaRPr lang="en-JM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059" y="6334005"/>
            <a:ext cx="3860297" cy="365210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ctr">
              <a:defRPr sz="16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pPr>
              <a:defRPr/>
            </a:pPr>
            <a:r>
              <a:rPr lang="en-JM">
                <a:solidFill>
                  <a:prstClr val="white">
                    <a:lumMod val="65000"/>
                  </a:prstClr>
                </a:solidFill>
              </a:rPr>
              <a:t>WWW.DESIGNERSPARADISE.COM</a:t>
            </a:r>
            <a:endParaRPr lang="en-JM" dirty="0">
              <a:solidFill>
                <a:prstClr val="white">
                  <a:lumMod val="65000"/>
                </a:prstClr>
              </a:solidFill>
            </a:endParaRPr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812694" y="6275254"/>
            <a:ext cx="10463438" cy="19604"/>
          </a:xfrm>
          <a:prstGeom prst="line">
            <a:avLst/>
          </a:prstGeom>
          <a:ln w="9525" cmpd="sng">
            <a:solidFill>
              <a:schemeClr val="bg1">
                <a:lumMod val="7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281415" y="6145720"/>
            <a:ext cx="479938" cy="304871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ctr">
              <a:defRPr sz="1600" b="0">
                <a:solidFill>
                  <a:schemeClr val="tx1">
                    <a:lumMod val="50000"/>
                    <a:lumOff val="50000"/>
                  </a:schemeClr>
                </a:solidFill>
                <a:latin typeface="Impact" panose="020B0806030902050204" pitchFamily="34" charset="0"/>
                <a:ea typeface="Impact" panose="020B0806030902050204" pitchFamily="34" charset="0"/>
                <a:cs typeface="Impact" panose="020B0806030902050204" pitchFamily="34" charset="0"/>
              </a:defRPr>
            </a:lvl1pPr>
          </a:lstStyle>
          <a:p>
            <a:pPr>
              <a:defRPr/>
            </a:pPr>
            <a:fld id="{857B18ED-D931-45F4-8873-1BEDAB4DC03E}" type="slidenum">
              <a:rPr lang="en-JM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‹#›</a:t>
            </a:fld>
            <a:endParaRPr lang="en-JM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92098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78" r:id="rId2"/>
    <p:sldLayoutId id="2147483679" r:id="rId3"/>
  </p:sldLayoutIdLst>
  <p:hf hdr="0" ftr="0" dt="0"/>
  <p:txStyles>
    <p:titleStyle>
      <a:lvl1pPr algn="l" defTabSz="1219170" rtl="0" eaLnBrk="1" latinLnBrk="0" hangingPunct="1">
        <a:spcBef>
          <a:spcPct val="0"/>
        </a:spcBef>
        <a:buNone/>
        <a:defRPr sz="4600" kern="1200">
          <a:solidFill>
            <a:srgbClr val="17375E"/>
          </a:solidFill>
          <a:latin typeface="Signika"/>
          <a:ea typeface="Open Sans Extrabold" pitchFamily="34" charset="0"/>
          <a:cs typeface="Signika"/>
        </a:defRPr>
      </a:lvl1pPr>
    </p:titleStyle>
    <p:bodyStyle>
      <a:lvl1pPr marL="457189" indent="-457189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rgbClr val="17375E"/>
          </a:solidFill>
          <a:latin typeface="+mn-lt"/>
          <a:ea typeface="+mn-ea"/>
          <a:cs typeface="+mn-cs"/>
        </a:defRPr>
      </a:lvl1pPr>
      <a:lvl2pPr marL="990575" indent="-380990" algn="l" defTabSz="121917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rgbClr val="17375E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rgbClr val="17375E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spcBef>
          <a:spcPct val="20000"/>
        </a:spcBef>
        <a:buFont typeface="Arial" pitchFamily="34" charset="0"/>
        <a:buChar char="–"/>
        <a:defRPr sz="1900" kern="1200">
          <a:solidFill>
            <a:srgbClr val="17375E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spcBef>
          <a:spcPct val="20000"/>
        </a:spcBef>
        <a:buFont typeface="Arial" pitchFamily="34" charset="0"/>
        <a:buChar char="»"/>
        <a:defRPr sz="1900" kern="1200">
          <a:solidFill>
            <a:srgbClr val="17375E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hexa.png"/>
          <p:cNvPicPr>
            <a:picLocks noChangeAspect="1"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0"/>
            <a:ext cx="12190413" cy="6859588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21" y="355683"/>
            <a:ext cx="10971372" cy="1143265"/>
          </a:xfrm>
          <a:prstGeom prst="rect">
            <a:avLst/>
          </a:prstGeom>
        </p:spPr>
        <p:txBody>
          <a:bodyPr vert="horz" lIns="91436" tIns="45718" rIns="91436" bIns="45718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JM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21" y="1600573"/>
            <a:ext cx="10971372" cy="4166564"/>
          </a:xfrm>
          <a:prstGeom prst="rect">
            <a:avLst/>
          </a:prstGeom>
        </p:spPr>
        <p:txBody>
          <a:bodyPr vert="horz" lIns="91436" tIns="45718" rIns="91436" bIns="45718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JM" dirty="0"/>
          </a:p>
        </p:txBody>
      </p:sp>
      <p:sp>
        <p:nvSpPr>
          <p:cNvPr id="11" name="Freeform 5"/>
          <p:cNvSpPr>
            <a:spLocks/>
          </p:cNvSpPr>
          <p:nvPr userDrawn="1"/>
        </p:nvSpPr>
        <p:spPr bwMode="auto">
          <a:xfrm rot="5400000">
            <a:off x="11245248" y="6045087"/>
            <a:ext cx="541705" cy="479936"/>
          </a:xfrm>
          <a:custGeom>
            <a:avLst/>
            <a:gdLst>
              <a:gd name="T0" fmla="*/ 407 w 1375"/>
              <a:gd name="T1" fmla="*/ 1218 h 1218"/>
              <a:gd name="T2" fmla="*/ 299 w 1375"/>
              <a:gd name="T3" fmla="*/ 1156 h 1218"/>
              <a:gd name="T4" fmla="*/ 19 w 1375"/>
              <a:gd name="T5" fmla="*/ 671 h 1218"/>
              <a:gd name="T6" fmla="*/ 19 w 1375"/>
              <a:gd name="T7" fmla="*/ 547 h 1218"/>
              <a:gd name="T8" fmla="*/ 299 w 1375"/>
              <a:gd name="T9" fmla="*/ 62 h 1218"/>
              <a:gd name="T10" fmla="*/ 407 w 1375"/>
              <a:gd name="T11" fmla="*/ 0 h 1218"/>
              <a:gd name="T12" fmla="*/ 967 w 1375"/>
              <a:gd name="T13" fmla="*/ 0 h 1218"/>
              <a:gd name="T14" fmla="*/ 1075 w 1375"/>
              <a:gd name="T15" fmla="*/ 62 h 1218"/>
              <a:gd name="T16" fmla="*/ 1355 w 1375"/>
              <a:gd name="T17" fmla="*/ 547 h 1218"/>
              <a:gd name="T18" fmla="*/ 1355 w 1375"/>
              <a:gd name="T19" fmla="*/ 671 h 1218"/>
              <a:gd name="T20" fmla="*/ 1075 w 1375"/>
              <a:gd name="T21" fmla="*/ 1156 h 1218"/>
              <a:gd name="T22" fmla="*/ 967 w 1375"/>
              <a:gd name="T23" fmla="*/ 1218 h 1218"/>
              <a:gd name="T24" fmla="*/ 407 w 1375"/>
              <a:gd name="T25" fmla="*/ 1218 h 12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375" h="1218">
                <a:moveTo>
                  <a:pt x="407" y="1218"/>
                </a:moveTo>
                <a:cubicBezTo>
                  <a:pt x="368" y="1218"/>
                  <a:pt x="319" y="1190"/>
                  <a:pt x="299" y="1156"/>
                </a:cubicBezTo>
                <a:cubicBezTo>
                  <a:pt x="19" y="671"/>
                  <a:pt x="19" y="671"/>
                  <a:pt x="19" y="671"/>
                </a:cubicBezTo>
                <a:cubicBezTo>
                  <a:pt x="0" y="637"/>
                  <a:pt x="0" y="581"/>
                  <a:pt x="19" y="547"/>
                </a:cubicBezTo>
                <a:cubicBezTo>
                  <a:pt x="299" y="62"/>
                  <a:pt x="299" y="62"/>
                  <a:pt x="299" y="62"/>
                </a:cubicBezTo>
                <a:cubicBezTo>
                  <a:pt x="319" y="28"/>
                  <a:pt x="368" y="0"/>
                  <a:pt x="407" y="0"/>
                </a:cubicBezTo>
                <a:cubicBezTo>
                  <a:pt x="967" y="0"/>
                  <a:pt x="967" y="0"/>
                  <a:pt x="967" y="0"/>
                </a:cubicBezTo>
                <a:cubicBezTo>
                  <a:pt x="1007" y="0"/>
                  <a:pt x="1055" y="28"/>
                  <a:pt x="1075" y="62"/>
                </a:cubicBezTo>
                <a:cubicBezTo>
                  <a:pt x="1355" y="547"/>
                  <a:pt x="1355" y="547"/>
                  <a:pt x="1355" y="547"/>
                </a:cubicBezTo>
                <a:cubicBezTo>
                  <a:pt x="1375" y="581"/>
                  <a:pt x="1375" y="637"/>
                  <a:pt x="1355" y="671"/>
                </a:cubicBezTo>
                <a:cubicBezTo>
                  <a:pt x="1075" y="1156"/>
                  <a:pt x="1075" y="1156"/>
                  <a:pt x="1075" y="1156"/>
                </a:cubicBezTo>
                <a:cubicBezTo>
                  <a:pt x="1055" y="1190"/>
                  <a:pt x="1007" y="1218"/>
                  <a:pt x="967" y="1218"/>
                </a:cubicBezTo>
                <a:lnTo>
                  <a:pt x="407" y="1218"/>
                </a:lnTo>
                <a:close/>
              </a:path>
            </a:pathLst>
          </a:custGeom>
          <a:gradFill flip="none" rotWithShape="1">
            <a:gsLst>
              <a:gs pos="100000">
                <a:schemeClr val="bg1">
                  <a:lumMod val="97000"/>
                </a:schemeClr>
              </a:gs>
              <a:gs pos="2000">
                <a:schemeClr val="bg1">
                  <a:lumMod val="83000"/>
                </a:schemeClr>
              </a:gs>
            </a:gsLst>
            <a:lin ang="18900000" scaled="0"/>
            <a:tileRect/>
          </a:gradFill>
          <a:ln w="12700"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80000"/>
                  </a:schemeClr>
                </a:gs>
              </a:gsLst>
              <a:lin ang="18900000" scaled="0"/>
              <a:tileRect/>
            </a:gradFill>
          </a:ln>
          <a:effectLst>
            <a:outerShdw blurRad="165100" dist="762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36" tIns="45718" rIns="91436" bIns="45718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939636" y="177842"/>
            <a:ext cx="2844430" cy="365210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A6620504-D840-6A40-90BC-6F3747762FA2}" type="datetime1">
              <a:rPr lang="en-JM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20/04/2021</a:t>
            </a:fld>
            <a:endParaRPr lang="en-JM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059" y="6334005"/>
            <a:ext cx="3860297" cy="365210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ctr">
              <a:defRPr sz="16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pPr>
              <a:defRPr/>
            </a:pPr>
            <a:r>
              <a:rPr lang="en-JM">
                <a:solidFill>
                  <a:prstClr val="white">
                    <a:lumMod val="65000"/>
                  </a:prstClr>
                </a:solidFill>
              </a:rPr>
              <a:t>WWW.DESIGNERSPARADISE.COM</a:t>
            </a:r>
            <a:endParaRPr lang="en-JM" dirty="0">
              <a:solidFill>
                <a:prstClr val="white">
                  <a:lumMod val="65000"/>
                </a:prstClr>
              </a:solidFill>
            </a:endParaRPr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812694" y="6275254"/>
            <a:ext cx="10463438" cy="19604"/>
          </a:xfrm>
          <a:prstGeom prst="line">
            <a:avLst/>
          </a:prstGeom>
          <a:ln w="9525" cmpd="sng">
            <a:solidFill>
              <a:schemeClr val="bg1">
                <a:lumMod val="7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281415" y="6145720"/>
            <a:ext cx="479938" cy="304871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ctr">
              <a:defRPr sz="1600" b="0">
                <a:solidFill>
                  <a:schemeClr val="tx1">
                    <a:lumMod val="50000"/>
                    <a:lumOff val="50000"/>
                  </a:schemeClr>
                </a:solidFill>
                <a:latin typeface="Impact" panose="020B0806030902050204" pitchFamily="34" charset="0"/>
                <a:ea typeface="Impact" panose="020B0806030902050204" pitchFamily="34" charset="0"/>
                <a:cs typeface="Impact" panose="020B0806030902050204" pitchFamily="34" charset="0"/>
              </a:defRPr>
            </a:lvl1pPr>
          </a:lstStyle>
          <a:p>
            <a:pPr>
              <a:defRPr/>
            </a:pPr>
            <a:fld id="{857B18ED-D931-45F4-8873-1BEDAB4DC03E}" type="slidenum">
              <a:rPr lang="en-JM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‹#›</a:t>
            </a:fld>
            <a:endParaRPr lang="en-JM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83938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</p:sldLayoutIdLst>
  <p:hf hdr="0" ftr="0" dt="0"/>
  <p:txStyles>
    <p:titleStyle>
      <a:lvl1pPr algn="l" defTabSz="1219170" rtl="0" eaLnBrk="1" latinLnBrk="0" hangingPunct="1">
        <a:spcBef>
          <a:spcPct val="0"/>
        </a:spcBef>
        <a:buNone/>
        <a:defRPr sz="4600" kern="1200">
          <a:solidFill>
            <a:srgbClr val="17375E"/>
          </a:solidFill>
          <a:latin typeface="Signika"/>
          <a:ea typeface="Open Sans Extrabold" pitchFamily="34" charset="0"/>
          <a:cs typeface="Signika"/>
        </a:defRPr>
      </a:lvl1pPr>
    </p:titleStyle>
    <p:bodyStyle>
      <a:lvl1pPr marL="457189" indent="-457189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rgbClr val="17375E"/>
          </a:solidFill>
          <a:latin typeface="+mn-lt"/>
          <a:ea typeface="+mn-ea"/>
          <a:cs typeface="+mn-cs"/>
        </a:defRPr>
      </a:lvl1pPr>
      <a:lvl2pPr marL="990575" indent="-380990" algn="l" defTabSz="121917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rgbClr val="17375E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rgbClr val="17375E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spcBef>
          <a:spcPct val="20000"/>
        </a:spcBef>
        <a:buFont typeface="Arial" pitchFamily="34" charset="0"/>
        <a:buChar char="–"/>
        <a:defRPr sz="1900" kern="1200">
          <a:solidFill>
            <a:srgbClr val="17375E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spcBef>
          <a:spcPct val="20000"/>
        </a:spcBef>
        <a:buFont typeface="Arial" pitchFamily="34" charset="0"/>
        <a:buChar char="»"/>
        <a:defRPr sz="1900" kern="1200">
          <a:solidFill>
            <a:srgbClr val="17375E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hexa.png"/>
          <p:cNvPicPr>
            <a:picLocks noChangeAspect="1"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0"/>
            <a:ext cx="12190413" cy="6859588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21" y="355683"/>
            <a:ext cx="10971372" cy="1143265"/>
          </a:xfrm>
          <a:prstGeom prst="rect">
            <a:avLst/>
          </a:prstGeom>
        </p:spPr>
        <p:txBody>
          <a:bodyPr vert="horz" lIns="91436" tIns="45718" rIns="91436" bIns="45718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JM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21" y="1600573"/>
            <a:ext cx="10971372" cy="4166564"/>
          </a:xfrm>
          <a:prstGeom prst="rect">
            <a:avLst/>
          </a:prstGeom>
        </p:spPr>
        <p:txBody>
          <a:bodyPr vert="horz" lIns="91436" tIns="45718" rIns="91436" bIns="45718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JM" dirty="0"/>
          </a:p>
        </p:txBody>
      </p:sp>
      <p:sp>
        <p:nvSpPr>
          <p:cNvPr id="11" name="Freeform 5"/>
          <p:cNvSpPr>
            <a:spLocks/>
          </p:cNvSpPr>
          <p:nvPr userDrawn="1"/>
        </p:nvSpPr>
        <p:spPr bwMode="auto">
          <a:xfrm rot="5400000">
            <a:off x="11245248" y="6045087"/>
            <a:ext cx="541705" cy="479936"/>
          </a:xfrm>
          <a:custGeom>
            <a:avLst/>
            <a:gdLst>
              <a:gd name="T0" fmla="*/ 407 w 1375"/>
              <a:gd name="T1" fmla="*/ 1218 h 1218"/>
              <a:gd name="T2" fmla="*/ 299 w 1375"/>
              <a:gd name="T3" fmla="*/ 1156 h 1218"/>
              <a:gd name="T4" fmla="*/ 19 w 1375"/>
              <a:gd name="T5" fmla="*/ 671 h 1218"/>
              <a:gd name="T6" fmla="*/ 19 w 1375"/>
              <a:gd name="T7" fmla="*/ 547 h 1218"/>
              <a:gd name="T8" fmla="*/ 299 w 1375"/>
              <a:gd name="T9" fmla="*/ 62 h 1218"/>
              <a:gd name="T10" fmla="*/ 407 w 1375"/>
              <a:gd name="T11" fmla="*/ 0 h 1218"/>
              <a:gd name="T12" fmla="*/ 967 w 1375"/>
              <a:gd name="T13" fmla="*/ 0 h 1218"/>
              <a:gd name="T14" fmla="*/ 1075 w 1375"/>
              <a:gd name="T15" fmla="*/ 62 h 1218"/>
              <a:gd name="T16" fmla="*/ 1355 w 1375"/>
              <a:gd name="T17" fmla="*/ 547 h 1218"/>
              <a:gd name="T18" fmla="*/ 1355 w 1375"/>
              <a:gd name="T19" fmla="*/ 671 h 1218"/>
              <a:gd name="T20" fmla="*/ 1075 w 1375"/>
              <a:gd name="T21" fmla="*/ 1156 h 1218"/>
              <a:gd name="T22" fmla="*/ 967 w 1375"/>
              <a:gd name="T23" fmla="*/ 1218 h 1218"/>
              <a:gd name="T24" fmla="*/ 407 w 1375"/>
              <a:gd name="T25" fmla="*/ 1218 h 12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375" h="1218">
                <a:moveTo>
                  <a:pt x="407" y="1218"/>
                </a:moveTo>
                <a:cubicBezTo>
                  <a:pt x="368" y="1218"/>
                  <a:pt x="319" y="1190"/>
                  <a:pt x="299" y="1156"/>
                </a:cubicBezTo>
                <a:cubicBezTo>
                  <a:pt x="19" y="671"/>
                  <a:pt x="19" y="671"/>
                  <a:pt x="19" y="671"/>
                </a:cubicBezTo>
                <a:cubicBezTo>
                  <a:pt x="0" y="637"/>
                  <a:pt x="0" y="581"/>
                  <a:pt x="19" y="547"/>
                </a:cubicBezTo>
                <a:cubicBezTo>
                  <a:pt x="299" y="62"/>
                  <a:pt x="299" y="62"/>
                  <a:pt x="299" y="62"/>
                </a:cubicBezTo>
                <a:cubicBezTo>
                  <a:pt x="319" y="28"/>
                  <a:pt x="368" y="0"/>
                  <a:pt x="407" y="0"/>
                </a:cubicBezTo>
                <a:cubicBezTo>
                  <a:pt x="967" y="0"/>
                  <a:pt x="967" y="0"/>
                  <a:pt x="967" y="0"/>
                </a:cubicBezTo>
                <a:cubicBezTo>
                  <a:pt x="1007" y="0"/>
                  <a:pt x="1055" y="28"/>
                  <a:pt x="1075" y="62"/>
                </a:cubicBezTo>
                <a:cubicBezTo>
                  <a:pt x="1355" y="547"/>
                  <a:pt x="1355" y="547"/>
                  <a:pt x="1355" y="547"/>
                </a:cubicBezTo>
                <a:cubicBezTo>
                  <a:pt x="1375" y="581"/>
                  <a:pt x="1375" y="637"/>
                  <a:pt x="1355" y="671"/>
                </a:cubicBezTo>
                <a:cubicBezTo>
                  <a:pt x="1075" y="1156"/>
                  <a:pt x="1075" y="1156"/>
                  <a:pt x="1075" y="1156"/>
                </a:cubicBezTo>
                <a:cubicBezTo>
                  <a:pt x="1055" y="1190"/>
                  <a:pt x="1007" y="1218"/>
                  <a:pt x="967" y="1218"/>
                </a:cubicBezTo>
                <a:lnTo>
                  <a:pt x="407" y="1218"/>
                </a:lnTo>
                <a:close/>
              </a:path>
            </a:pathLst>
          </a:custGeom>
          <a:gradFill flip="none" rotWithShape="1">
            <a:gsLst>
              <a:gs pos="100000">
                <a:schemeClr val="bg1">
                  <a:lumMod val="97000"/>
                </a:schemeClr>
              </a:gs>
              <a:gs pos="2000">
                <a:schemeClr val="bg1">
                  <a:lumMod val="83000"/>
                </a:schemeClr>
              </a:gs>
            </a:gsLst>
            <a:lin ang="18900000" scaled="0"/>
            <a:tileRect/>
          </a:gradFill>
          <a:ln w="12700"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80000"/>
                  </a:schemeClr>
                </a:gs>
              </a:gsLst>
              <a:lin ang="18900000" scaled="0"/>
              <a:tileRect/>
            </a:gradFill>
          </a:ln>
          <a:effectLst>
            <a:outerShdw blurRad="165100" dist="762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36" tIns="45718" rIns="91436" bIns="45718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939636" y="177842"/>
            <a:ext cx="2844430" cy="365210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A6620504-D840-6A40-90BC-6F3747762FA2}" type="datetime1">
              <a:rPr lang="en-JM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20/04/2021</a:t>
            </a:fld>
            <a:endParaRPr lang="en-JM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059" y="6334005"/>
            <a:ext cx="3860297" cy="365210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ctr">
              <a:defRPr sz="16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pPr>
              <a:defRPr/>
            </a:pPr>
            <a:r>
              <a:rPr lang="en-JM">
                <a:solidFill>
                  <a:prstClr val="white">
                    <a:lumMod val="65000"/>
                  </a:prstClr>
                </a:solidFill>
              </a:rPr>
              <a:t>WWW.DESIGNERSPARADISE.COM</a:t>
            </a:r>
            <a:endParaRPr lang="en-JM" dirty="0">
              <a:solidFill>
                <a:prstClr val="white">
                  <a:lumMod val="65000"/>
                </a:prstClr>
              </a:solidFill>
            </a:endParaRPr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812694" y="6275254"/>
            <a:ext cx="10463438" cy="19604"/>
          </a:xfrm>
          <a:prstGeom prst="line">
            <a:avLst/>
          </a:prstGeom>
          <a:ln w="9525" cmpd="sng">
            <a:solidFill>
              <a:schemeClr val="bg1">
                <a:lumMod val="7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281415" y="6145720"/>
            <a:ext cx="479938" cy="304871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ctr">
              <a:defRPr sz="1600" b="0">
                <a:solidFill>
                  <a:schemeClr val="tx1">
                    <a:lumMod val="50000"/>
                    <a:lumOff val="50000"/>
                  </a:schemeClr>
                </a:solidFill>
                <a:latin typeface="Impact" panose="020B0806030902050204" pitchFamily="34" charset="0"/>
                <a:ea typeface="Impact" panose="020B0806030902050204" pitchFamily="34" charset="0"/>
                <a:cs typeface="Impact" panose="020B0806030902050204" pitchFamily="34" charset="0"/>
              </a:defRPr>
            </a:lvl1pPr>
          </a:lstStyle>
          <a:p>
            <a:pPr>
              <a:defRPr/>
            </a:pPr>
            <a:fld id="{857B18ED-D931-45F4-8873-1BEDAB4DC03E}" type="slidenum">
              <a:rPr lang="en-JM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‹#›</a:t>
            </a:fld>
            <a:endParaRPr lang="en-JM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84860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</p:sldLayoutIdLst>
  <p:hf hdr="0" ftr="0" dt="0"/>
  <p:txStyles>
    <p:titleStyle>
      <a:lvl1pPr algn="l" defTabSz="1219170" rtl="0" eaLnBrk="1" latinLnBrk="0" hangingPunct="1">
        <a:spcBef>
          <a:spcPct val="0"/>
        </a:spcBef>
        <a:buNone/>
        <a:defRPr sz="4600" kern="1200">
          <a:solidFill>
            <a:srgbClr val="17375E"/>
          </a:solidFill>
          <a:latin typeface="Signika"/>
          <a:ea typeface="Open Sans Extrabold" pitchFamily="34" charset="0"/>
          <a:cs typeface="Signika"/>
        </a:defRPr>
      </a:lvl1pPr>
    </p:titleStyle>
    <p:bodyStyle>
      <a:lvl1pPr marL="457189" indent="-457189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rgbClr val="17375E"/>
          </a:solidFill>
          <a:latin typeface="+mn-lt"/>
          <a:ea typeface="+mn-ea"/>
          <a:cs typeface="+mn-cs"/>
        </a:defRPr>
      </a:lvl1pPr>
      <a:lvl2pPr marL="990575" indent="-380990" algn="l" defTabSz="121917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rgbClr val="17375E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rgbClr val="17375E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spcBef>
          <a:spcPct val="20000"/>
        </a:spcBef>
        <a:buFont typeface="Arial" pitchFamily="34" charset="0"/>
        <a:buChar char="–"/>
        <a:defRPr sz="1900" kern="1200">
          <a:solidFill>
            <a:srgbClr val="17375E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spcBef>
          <a:spcPct val="20000"/>
        </a:spcBef>
        <a:buFont typeface="Arial" pitchFamily="34" charset="0"/>
        <a:buChar char="»"/>
        <a:defRPr sz="1900" kern="1200">
          <a:solidFill>
            <a:srgbClr val="17375E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hexa.png"/>
          <p:cNvPicPr>
            <a:picLocks noChangeAspect="1"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0"/>
            <a:ext cx="12190413" cy="6859588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21" y="355683"/>
            <a:ext cx="10971372" cy="1143265"/>
          </a:xfrm>
          <a:prstGeom prst="rect">
            <a:avLst/>
          </a:prstGeom>
        </p:spPr>
        <p:txBody>
          <a:bodyPr vert="horz" lIns="91436" tIns="45718" rIns="91436" bIns="45718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JM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21" y="1600573"/>
            <a:ext cx="10971372" cy="4166564"/>
          </a:xfrm>
          <a:prstGeom prst="rect">
            <a:avLst/>
          </a:prstGeom>
        </p:spPr>
        <p:txBody>
          <a:bodyPr vert="horz" lIns="91436" tIns="45718" rIns="91436" bIns="45718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JM" dirty="0"/>
          </a:p>
        </p:txBody>
      </p:sp>
      <p:sp>
        <p:nvSpPr>
          <p:cNvPr id="11" name="Freeform 5"/>
          <p:cNvSpPr>
            <a:spLocks/>
          </p:cNvSpPr>
          <p:nvPr userDrawn="1"/>
        </p:nvSpPr>
        <p:spPr bwMode="auto">
          <a:xfrm rot="5400000">
            <a:off x="11245248" y="6045087"/>
            <a:ext cx="541705" cy="479936"/>
          </a:xfrm>
          <a:custGeom>
            <a:avLst/>
            <a:gdLst>
              <a:gd name="T0" fmla="*/ 407 w 1375"/>
              <a:gd name="T1" fmla="*/ 1218 h 1218"/>
              <a:gd name="T2" fmla="*/ 299 w 1375"/>
              <a:gd name="T3" fmla="*/ 1156 h 1218"/>
              <a:gd name="T4" fmla="*/ 19 w 1375"/>
              <a:gd name="T5" fmla="*/ 671 h 1218"/>
              <a:gd name="T6" fmla="*/ 19 w 1375"/>
              <a:gd name="T7" fmla="*/ 547 h 1218"/>
              <a:gd name="T8" fmla="*/ 299 w 1375"/>
              <a:gd name="T9" fmla="*/ 62 h 1218"/>
              <a:gd name="T10" fmla="*/ 407 w 1375"/>
              <a:gd name="T11" fmla="*/ 0 h 1218"/>
              <a:gd name="T12" fmla="*/ 967 w 1375"/>
              <a:gd name="T13" fmla="*/ 0 h 1218"/>
              <a:gd name="T14" fmla="*/ 1075 w 1375"/>
              <a:gd name="T15" fmla="*/ 62 h 1218"/>
              <a:gd name="T16" fmla="*/ 1355 w 1375"/>
              <a:gd name="T17" fmla="*/ 547 h 1218"/>
              <a:gd name="T18" fmla="*/ 1355 w 1375"/>
              <a:gd name="T19" fmla="*/ 671 h 1218"/>
              <a:gd name="T20" fmla="*/ 1075 w 1375"/>
              <a:gd name="T21" fmla="*/ 1156 h 1218"/>
              <a:gd name="T22" fmla="*/ 967 w 1375"/>
              <a:gd name="T23" fmla="*/ 1218 h 1218"/>
              <a:gd name="T24" fmla="*/ 407 w 1375"/>
              <a:gd name="T25" fmla="*/ 1218 h 12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375" h="1218">
                <a:moveTo>
                  <a:pt x="407" y="1218"/>
                </a:moveTo>
                <a:cubicBezTo>
                  <a:pt x="368" y="1218"/>
                  <a:pt x="319" y="1190"/>
                  <a:pt x="299" y="1156"/>
                </a:cubicBezTo>
                <a:cubicBezTo>
                  <a:pt x="19" y="671"/>
                  <a:pt x="19" y="671"/>
                  <a:pt x="19" y="671"/>
                </a:cubicBezTo>
                <a:cubicBezTo>
                  <a:pt x="0" y="637"/>
                  <a:pt x="0" y="581"/>
                  <a:pt x="19" y="547"/>
                </a:cubicBezTo>
                <a:cubicBezTo>
                  <a:pt x="299" y="62"/>
                  <a:pt x="299" y="62"/>
                  <a:pt x="299" y="62"/>
                </a:cubicBezTo>
                <a:cubicBezTo>
                  <a:pt x="319" y="28"/>
                  <a:pt x="368" y="0"/>
                  <a:pt x="407" y="0"/>
                </a:cubicBezTo>
                <a:cubicBezTo>
                  <a:pt x="967" y="0"/>
                  <a:pt x="967" y="0"/>
                  <a:pt x="967" y="0"/>
                </a:cubicBezTo>
                <a:cubicBezTo>
                  <a:pt x="1007" y="0"/>
                  <a:pt x="1055" y="28"/>
                  <a:pt x="1075" y="62"/>
                </a:cubicBezTo>
                <a:cubicBezTo>
                  <a:pt x="1355" y="547"/>
                  <a:pt x="1355" y="547"/>
                  <a:pt x="1355" y="547"/>
                </a:cubicBezTo>
                <a:cubicBezTo>
                  <a:pt x="1375" y="581"/>
                  <a:pt x="1375" y="637"/>
                  <a:pt x="1355" y="671"/>
                </a:cubicBezTo>
                <a:cubicBezTo>
                  <a:pt x="1075" y="1156"/>
                  <a:pt x="1075" y="1156"/>
                  <a:pt x="1075" y="1156"/>
                </a:cubicBezTo>
                <a:cubicBezTo>
                  <a:pt x="1055" y="1190"/>
                  <a:pt x="1007" y="1218"/>
                  <a:pt x="967" y="1218"/>
                </a:cubicBezTo>
                <a:lnTo>
                  <a:pt x="407" y="1218"/>
                </a:lnTo>
                <a:close/>
              </a:path>
            </a:pathLst>
          </a:custGeom>
          <a:gradFill flip="none" rotWithShape="1">
            <a:gsLst>
              <a:gs pos="100000">
                <a:schemeClr val="bg1">
                  <a:lumMod val="97000"/>
                </a:schemeClr>
              </a:gs>
              <a:gs pos="2000">
                <a:schemeClr val="bg1">
                  <a:lumMod val="83000"/>
                </a:schemeClr>
              </a:gs>
            </a:gsLst>
            <a:lin ang="18900000" scaled="0"/>
            <a:tileRect/>
          </a:gradFill>
          <a:ln w="12700"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80000"/>
                  </a:schemeClr>
                </a:gs>
              </a:gsLst>
              <a:lin ang="18900000" scaled="0"/>
              <a:tileRect/>
            </a:gradFill>
          </a:ln>
          <a:effectLst>
            <a:outerShdw blurRad="165100" dist="762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36" tIns="45718" rIns="91436" bIns="45718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939636" y="177842"/>
            <a:ext cx="2844430" cy="365210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A6620504-D840-6A40-90BC-6F3747762FA2}" type="datetime1">
              <a:rPr lang="en-JM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20/04/2021</a:t>
            </a:fld>
            <a:endParaRPr lang="en-JM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059" y="6334005"/>
            <a:ext cx="3860297" cy="365210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ctr">
              <a:defRPr sz="16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pPr>
              <a:defRPr/>
            </a:pPr>
            <a:r>
              <a:rPr lang="en-JM">
                <a:solidFill>
                  <a:prstClr val="white">
                    <a:lumMod val="65000"/>
                  </a:prstClr>
                </a:solidFill>
              </a:rPr>
              <a:t>WWW.DESIGNERSPARADISE.COM</a:t>
            </a:r>
            <a:endParaRPr lang="en-JM" dirty="0">
              <a:solidFill>
                <a:prstClr val="white">
                  <a:lumMod val="65000"/>
                </a:prstClr>
              </a:solidFill>
            </a:endParaRPr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812694" y="6275254"/>
            <a:ext cx="10463438" cy="19604"/>
          </a:xfrm>
          <a:prstGeom prst="line">
            <a:avLst/>
          </a:prstGeom>
          <a:ln w="9525" cmpd="sng">
            <a:solidFill>
              <a:schemeClr val="bg1">
                <a:lumMod val="7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281415" y="6145720"/>
            <a:ext cx="479938" cy="304871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ctr">
              <a:defRPr sz="1600" b="0">
                <a:solidFill>
                  <a:schemeClr val="tx1">
                    <a:lumMod val="50000"/>
                    <a:lumOff val="50000"/>
                  </a:schemeClr>
                </a:solidFill>
                <a:latin typeface="Impact" panose="020B0806030902050204" pitchFamily="34" charset="0"/>
                <a:ea typeface="Impact" panose="020B0806030902050204" pitchFamily="34" charset="0"/>
                <a:cs typeface="Impact" panose="020B0806030902050204" pitchFamily="34" charset="0"/>
              </a:defRPr>
            </a:lvl1pPr>
          </a:lstStyle>
          <a:p>
            <a:pPr>
              <a:defRPr/>
            </a:pPr>
            <a:fld id="{857B18ED-D931-45F4-8873-1BEDAB4DC03E}" type="slidenum">
              <a:rPr lang="en-JM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‹#›</a:t>
            </a:fld>
            <a:endParaRPr lang="en-JM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47142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  <p:sldLayoutId id="2147483690" r:id="rId2"/>
    <p:sldLayoutId id="2147483691" r:id="rId3"/>
  </p:sldLayoutIdLst>
  <p:hf hdr="0" ftr="0" dt="0"/>
  <p:txStyles>
    <p:titleStyle>
      <a:lvl1pPr algn="l" defTabSz="1219170" rtl="0" eaLnBrk="1" latinLnBrk="0" hangingPunct="1">
        <a:spcBef>
          <a:spcPct val="0"/>
        </a:spcBef>
        <a:buNone/>
        <a:defRPr sz="4600" kern="1200">
          <a:solidFill>
            <a:srgbClr val="17375E"/>
          </a:solidFill>
          <a:latin typeface="Signika"/>
          <a:ea typeface="Open Sans Extrabold" pitchFamily="34" charset="0"/>
          <a:cs typeface="Signika"/>
        </a:defRPr>
      </a:lvl1pPr>
    </p:titleStyle>
    <p:bodyStyle>
      <a:lvl1pPr marL="457189" indent="-457189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rgbClr val="17375E"/>
          </a:solidFill>
          <a:latin typeface="+mn-lt"/>
          <a:ea typeface="+mn-ea"/>
          <a:cs typeface="+mn-cs"/>
        </a:defRPr>
      </a:lvl1pPr>
      <a:lvl2pPr marL="990575" indent="-380990" algn="l" defTabSz="121917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rgbClr val="17375E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rgbClr val="17375E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spcBef>
          <a:spcPct val="20000"/>
        </a:spcBef>
        <a:buFont typeface="Arial" pitchFamily="34" charset="0"/>
        <a:buChar char="–"/>
        <a:defRPr sz="1900" kern="1200">
          <a:solidFill>
            <a:srgbClr val="17375E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spcBef>
          <a:spcPct val="20000"/>
        </a:spcBef>
        <a:buFont typeface="Arial" pitchFamily="34" charset="0"/>
        <a:buChar char="»"/>
        <a:defRPr sz="1900" kern="1200">
          <a:solidFill>
            <a:srgbClr val="17375E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3.xml"/><Relationship Id="rId2" Type="http://schemas.openxmlformats.org/officeDocument/2006/relationships/tags" Target="../tags/tag3.xml"/><Relationship Id="rId1" Type="http://schemas.openxmlformats.org/officeDocument/2006/relationships/tags" Target="../tags/tag2.xml"/><Relationship Id="rId6" Type="http://schemas.openxmlformats.org/officeDocument/2006/relationships/image" Target="../media/image5.jpg"/><Relationship Id="rId5" Type="http://schemas.openxmlformats.org/officeDocument/2006/relationships/image" Target="../media/image4.jpe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3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3.xml"/><Relationship Id="rId4" Type="http://schemas.openxmlformats.org/officeDocument/2006/relationships/image" Target="../media/image1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3.xml"/><Relationship Id="rId5" Type="http://schemas.openxmlformats.org/officeDocument/2006/relationships/image" Target="../media/image15.png"/><Relationship Id="rId4" Type="http://schemas.openxmlformats.org/officeDocument/2006/relationships/image" Target="../media/image2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3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21.JPG"/><Relationship Id="rId7" Type="http://schemas.openxmlformats.org/officeDocument/2006/relationships/image" Target="../media/image2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3.xml"/><Relationship Id="rId6" Type="http://schemas.openxmlformats.org/officeDocument/2006/relationships/image" Target="../media/image25.png"/><Relationship Id="rId5" Type="http://schemas.openxmlformats.org/officeDocument/2006/relationships/image" Target="../media/image15.png"/><Relationship Id="rId4" Type="http://schemas.openxmlformats.org/officeDocument/2006/relationships/image" Target="../media/image24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3.xml"/><Relationship Id="rId5" Type="http://schemas.openxmlformats.org/officeDocument/2006/relationships/image" Target="../media/image21.JPG"/><Relationship Id="rId4" Type="http://schemas.openxmlformats.org/officeDocument/2006/relationships/image" Target="../media/image29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7" Type="http://schemas.openxmlformats.org/officeDocument/2006/relationships/image" Target="../media/image3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3.xml"/><Relationship Id="rId6" Type="http://schemas.openxmlformats.org/officeDocument/2006/relationships/image" Target="../media/image15.png"/><Relationship Id="rId5" Type="http://schemas.openxmlformats.org/officeDocument/2006/relationships/image" Target="../media/image31.png"/><Relationship Id="rId4" Type="http://schemas.openxmlformats.org/officeDocument/2006/relationships/image" Target="../media/image21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7" Type="http://schemas.openxmlformats.org/officeDocument/2006/relationships/image" Target="../media/image35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3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21.JP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3.xml"/><Relationship Id="rId5" Type="http://schemas.openxmlformats.org/officeDocument/2006/relationships/image" Target="../media/image21.JPG"/><Relationship Id="rId4" Type="http://schemas.openxmlformats.org/officeDocument/2006/relationships/image" Target="../media/image37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3.xml"/><Relationship Id="rId5" Type="http://schemas.openxmlformats.org/officeDocument/2006/relationships/image" Target="../media/image21.JPG"/><Relationship Id="rId4" Type="http://schemas.openxmlformats.org/officeDocument/2006/relationships/image" Target="../media/image38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43.xml"/><Relationship Id="rId5" Type="http://schemas.openxmlformats.org/officeDocument/2006/relationships/image" Target="../media/image21.JPG"/><Relationship Id="rId4" Type="http://schemas.openxmlformats.org/officeDocument/2006/relationships/image" Target="../media/image40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43.xml"/><Relationship Id="rId4" Type="http://schemas.openxmlformats.org/officeDocument/2006/relationships/image" Target="../media/image4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3.xml"/><Relationship Id="rId2" Type="http://schemas.openxmlformats.org/officeDocument/2006/relationships/tags" Target="../tags/tag5.xml"/><Relationship Id="rId1" Type="http://schemas.openxmlformats.org/officeDocument/2006/relationships/tags" Target="../tags/tag4.xml"/><Relationship Id="rId5" Type="http://schemas.openxmlformats.org/officeDocument/2006/relationships/image" Target="../media/image5.jpg"/><Relationship Id="rId4" Type="http://schemas.openxmlformats.org/officeDocument/2006/relationships/notesSlide" Target="../notesSlides/notesSlide2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3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1" name="Picture 7" descr="C:\Users\Ariel\Desktop\未命名-2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751" b="14842"/>
          <a:stretch/>
        </p:blipFill>
        <p:spPr bwMode="auto">
          <a:xfrm>
            <a:off x="-1338" y="3004084"/>
            <a:ext cx="12191751" cy="31644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59" name="组合 58"/>
          <p:cNvGrpSpPr/>
          <p:nvPr/>
        </p:nvGrpSpPr>
        <p:grpSpPr>
          <a:xfrm rot="2700000">
            <a:off x="681829" y="1864125"/>
            <a:ext cx="2862343" cy="3006362"/>
            <a:chOff x="0" y="986971"/>
            <a:chExt cx="4615543" cy="4847774"/>
          </a:xfrm>
        </p:grpSpPr>
        <p:sp>
          <p:nvSpPr>
            <p:cNvPr id="60" name="矩形 59"/>
            <p:cNvSpPr/>
            <p:nvPr/>
          </p:nvSpPr>
          <p:spPr>
            <a:xfrm>
              <a:off x="449943" y="986971"/>
              <a:ext cx="4165600" cy="4847774"/>
            </a:xfrm>
            <a:prstGeom prst="rect">
              <a:avLst/>
            </a:prstGeom>
            <a:noFill/>
            <a:ln>
              <a:solidFill>
                <a:srgbClr val="266C5F">
                  <a:alpha val="7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1" name="矩形 60"/>
            <p:cNvSpPr/>
            <p:nvPr/>
          </p:nvSpPr>
          <p:spPr>
            <a:xfrm>
              <a:off x="0" y="1320801"/>
              <a:ext cx="4180114" cy="4180114"/>
            </a:xfrm>
            <a:prstGeom prst="rect">
              <a:avLst/>
            </a:prstGeom>
            <a:solidFill>
              <a:srgbClr val="266C5F">
                <a:alpha val="78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21" name="矩形 20"/>
          <p:cNvSpPr/>
          <p:nvPr/>
        </p:nvSpPr>
        <p:spPr>
          <a:xfrm rot="2700000">
            <a:off x="2332200" y="1403028"/>
            <a:ext cx="3616790" cy="4209090"/>
          </a:xfrm>
          <a:prstGeom prst="rect">
            <a:avLst/>
          </a:prstGeom>
          <a:noFill/>
          <a:ln>
            <a:solidFill>
              <a:srgbClr val="266C5F">
                <a:alpha val="7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23" name="组合 22"/>
          <p:cNvGrpSpPr/>
          <p:nvPr/>
        </p:nvGrpSpPr>
        <p:grpSpPr>
          <a:xfrm rot="2700000">
            <a:off x="5182811" y="1190047"/>
            <a:ext cx="1486859" cy="1561670"/>
            <a:chOff x="0" y="986971"/>
            <a:chExt cx="4615543" cy="4847774"/>
          </a:xfrm>
        </p:grpSpPr>
        <p:sp>
          <p:nvSpPr>
            <p:cNvPr id="24" name="矩形 23"/>
            <p:cNvSpPr/>
            <p:nvPr/>
          </p:nvSpPr>
          <p:spPr>
            <a:xfrm>
              <a:off x="449943" y="986971"/>
              <a:ext cx="4165600" cy="4847774"/>
            </a:xfrm>
            <a:prstGeom prst="rect">
              <a:avLst/>
            </a:prstGeom>
            <a:noFill/>
            <a:ln>
              <a:solidFill>
                <a:srgbClr val="266C5F">
                  <a:alpha val="7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5" name="矩形 24"/>
            <p:cNvSpPr/>
            <p:nvPr/>
          </p:nvSpPr>
          <p:spPr>
            <a:xfrm>
              <a:off x="0" y="1320801"/>
              <a:ext cx="4180114" cy="4180114"/>
            </a:xfrm>
            <a:prstGeom prst="rect">
              <a:avLst/>
            </a:prstGeom>
            <a:solidFill>
              <a:srgbClr val="266C5F">
                <a:alpha val="78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26" name="组合 25"/>
          <p:cNvGrpSpPr/>
          <p:nvPr/>
        </p:nvGrpSpPr>
        <p:grpSpPr>
          <a:xfrm rot="2700000">
            <a:off x="4879379" y="5449963"/>
            <a:ext cx="751113" cy="788905"/>
            <a:chOff x="0" y="986971"/>
            <a:chExt cx="4615543" cy="4847774"/>
          </a:xfrm>
        </p:grpSpPr>
        <p:sp>
          <p:nvSpPr>
            <p:cNvPr id="28" name="矩形 27"/>
            <p:cNvSpPr/>
            <p:nvPr/>
          </p:nvSpPr>
          <p:spPr>
            <a:xfrm>
              <a:off x="449943" y="986971"/>
              <a:ext cx="4165600" cy="4847774"/>
            </a:xfrm>
            <a:prstGeom prst="rect">
              <a:avLst/>
            </a:prstGeom>
            <a:noFill/>
            <a:ln>
              <a:solidFill>
                <a:srgbClr val="266C5F">
                  <a:alpha val="7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9" name="矩形 28"/>
            <p:cNvSpPr/>
            <p:nvPr/>
          </p:nvSpPr>
          <p:spPr>
            <a:xfrm>
              <a:off x="0" y="1320801"/>
              <a:ext cx="4180114" cy="4180114"/>
            </a:xfrm>
            <a:prstGeom prst="rect">
              <a:avLst/>
            </a:prstGeom>
            <a:solidFill>
              <a:srgbClr val="266C5F">
                <a:alpha val="78000"/>
              </a:srgbClr>
            </a:solidFill>
            <a:ln>
              <a:solidFill>
                <a:srgbClr val="266C5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35" name="PA_Line 21"/>
          <p:cNvSpPr>
            <a:spLocks noChangeShapeType="1"/>
          </p:cNvSpPr>
          <p:nvPr>
            <p:custDataLst>
              <p:tags r:id="rId1"/>
            </p:custDataLst>
          </p:nvPr>
        </p:nvSpPr>
        <p:spPr bwMode="auto">
          <a:xfrm>
            <a:off x="7318606" y="2431138"/>
            <a:ext cx="4733192" cy="14736"/>
          </a:xfrm>
          <a:prstGeom prst="line">
            <a:avLst/>
          </a:prstGeom>
          <a:noFill/>
          <a:ln w="6350">
            <a:solidFill>
              <a:srgbClr val="266C5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zh-CN" altLang="en-US">
              <a:ln>
                <a:solidFill>
                  <a:schemeClr val="tx1">
                    <a:lumMod val="60000"/>
                    <a:lumOff val="40000"/>
                  </a:schemeClr>
                </a:solidFill>
              </a:ln>
              <a:solidFill>
                <a:srgbClr val="E94E60"/>
              </a:solidFill>
              <a:latin typeface="Arial" pitchFamily="34" charset="0"/>
            </a:endParaRPr>
          </a:p>
        </p:txBody>
      </p:sp>
      <p:pic>
        <p:nvPicPr>
          <p:cNvPr id="27" name="圖片 26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40307" y="6285013"/>
            <a:ext cx="2042836" cy="449799"/>
          </a:xfrm>
          <a:prstGeom prst="rect">
            <a:avLst/>
          </a:prstGeom>
        </p:spPr>
      </p:pic>
      <p:grpSp>
        <p:nvGrpSpPr>
          <p:cNvPr id="4" name="群組 3"/>
          <p:cNvGrpSpPr/>
          <p:nvPr/>
        </p:nvGrpSpPr>
        <p:grpSpPr>
          <a:xfrm>
            <a:off x="7255106" y="1490919"/>
            <a:ext cx="9391078" cy="1287997"/>
            <a:chOff x="7255106" y="1490919"/>
            <a:chExt cx="9391078" cy="1287997"/>
          </a:xfrm>
        </p:grpSpPr>
        <p:sp>
          <p:nvSpPr>
            <p:cNvPr id="33" name="18"/>
            <p:cNvSpPr>
              <a:spLocks noChangeArrowheads="1"/>
            </p:cNvSpPr>
            <p:nvPr>
              <p:custDataLst>
                <p:tags r:id="rId2"/>
              </p:custDataLst>
            </p:nvPr>
          </p:nvSpPr>
          <p:spPr bwMode="auto">
            <a:xfrm>
              <a:off x="7255106" y="1490919"/>
              <a:ext cx="5054976" cy="6155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 lIns="0" tIns="0" rIns="0" bIns="0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zh-TW" altLang="en-US" sz="4000" b="1" dirty="0">
                  <a:latin typeface="微軟正黑體" panose="020B0604030504040204" pitchFamily="34" charset="-120"/>
                  <a:ea typeface="微軟正黑體" panose="020B0604030504040204" pitchFamily="34" charset="-120"/>
                  <a:cs typeface="宋体" pitchFamily="2" charset="-122"/>
                </a:rPr>
                <a:t>數位化論文典藏聯盟</a:t>
              </a:r>
              <a:endParaRPr lang="en-US" altLang="zh-CN" sz="400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宋体" pitchFamily="2" charset="-122"/>
              </a:endParaRPr>
            </a:p>
          </p:txBody>
        </p:sp>
        <p:sp>
          <p:nvSpPr>
            <p:cNvPr id="3" name="文字方塊 2"/>
            <p:cNvSpPr txBox="1"/>
            <p:nvPr/>
          </p:nvSpPr>
          <p:spPr>
            <a:xfrm>
              <a:off x="7846980" y="2139770"/>
              <a:ext cx="8799204" cy="2769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 lIns="0" tIns="0" rIns="0" bIns="0">
              <a:spAutoFit/>
            </a:bodyPr>
            <a:lstStyle>
              <a:defPPr>
                <a:defRPr lang="zh-CN"/>
              </a:defPPr>
              <a:lvl1pPr fontAlgn="base">
                <a:spcBef>
                  <a:spcPct val="0"/>
                </a:spcBef>
                <a:spcAft>
                  <a:spcPct val="0"/>
                </a:spcAft>
                <a:defRPr sz="4400" b="1">
                  <a:solidFill>
                    <a:srgbClr val="D5493A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宋体" pitchFamily="2" charset="-122"/>
                </a:defRPr>
              </a:lvl1pPr>
            </a:lstStyle>
            <a:p>
              <a:r>
                <a:rPr lang="en-US" altLang="zh-TW" sz="1800" dirty="0">
                  <a:solidFill>
                    <a:srgbClr val="266C5F"/>
                  </a:solidFill>
                </a:rPr>
                <a:t>Digital Dissertation Consortium</a:t>
              </a:r>
              <a:endParaRPr lang="zh-TW" altLang="en-US" sz="1800" dirty="0">
                <a:solidFill>
                  <a:srgbClr val="266C5F"/>
                </a:solidFill>
              </a:endParaRPr>
            </a:p>
          </p:txBody>
        </p:sp>
        <p:sp>
          <p:nvSpPr>
            <p:cNvPr id="30" name="文字方塊 29"/>
            <p:cNvSpPr txBox="1"/>
            <p:nvPr/>
          </p:nvSpPr>
          <p:spPr>
            <a:xfrm>
              <a:off x="9083560" y="2501917"/>
              <a:ext cx="1203284" cy="2769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 lIns="0" tIns="0" rIns="0" bIns="0">
              <a:spAutoFit/>
            </a:bodyPr>
            <a:lstStyle>
              <a:defPPr>
                <a:defRPr lang="zh-CN"/>
              </a:defPPr>
              <a:lvl1pPr fontAlgn="base">
                <a:spcBef>
                  <a:spcPct val="0"/>
                </a:spcBef>
                <a:spcAft>
                  <a:spcPct val="0"/>
                </a:spcAft>
                <a:defRPr sz="4400" b="1">
                  <a:solidFill>
                    <a:srgbClr val="D5493A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宋体" pitchFamily="2" charset="-122"/>
                </a:defRPr>
              </a:lvl1pPr>
            </a:lstStyle>
            <a:p>
              <a:r>
                <a:rPr lang="en-US" altLang="zh-TW" sz="1800" b="0" dirty="0" smtClean="0">
                  <a:solidFill>
                    <a:schemeClr val="bg1">
                      <a:lumMod val="65000"/>
                    </a:schemeClr>
                  </a:solidFill>
                </a:rPr>
                <a:t>Apr</a:t>
              </a:r>
              <a:r>
                <a:rPr lang="en-US" altLang="zh-TW" sz="1800" b="0" dirty="0" smtClean="0">
                  <a:solidFill>
                    <a:schemeClr val="bg1">
                      <a:lumMod val="65000"/>
                    </a:schemeClr>
                  </a:solidFill>
                </a:rPr>
                <a:t>.</a:t>
              </a:r>
              <a:r>
                <a:rPr lang="zh-TW" altLang="en-US" sz="1800" b="0" dirty="0" smtClean="0">
                  <a:solidFill>
                    <a:schemeClr val="bg1">
                      <a:lumMod val="65000"/>
                    </a:schemeClr>
                  </a:solidFill>
                </a:rPr>
                <a:t> </a:t>
              </a:r>
              <a:r>
                <a:rPr lang="en-US" altLang="zh-TW" sz="1800" b="0" dirty="0" smtClean="0">
                  <a:solidFill>
                    <a:schemeClr val="bg1">
                      <a:lumMod val="65000"/>
                    </a:schemeClr>
                  </a:solidFill>
                </a:rPr>
                <a:t>2021</a:t>
              </a:r>
              <a:endParaRPr lang="zh-TW" altLang="en-US" sz="1800" b="0" dirty="0">
                <a:solidFill>
                  <a:schemeClr val="bg1">
                    <a:lumMod val="6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40143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2"/>
          <p:cNvSpPr txBox="1"/>
          <p:nvPr/>
        </p:nvSpPr>
        <p:spPr>
          <a:xfrm>
            <a:off x="429855" y="292653"/>
            <a:ext cx="233910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800" b="1" dirty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新版平台首頁</a:t>
            </a:r>
            <a:endParaRPr lang="zh-CN" altLang="en-US" sz="2800" b="1" dirty="0">
              <a:solidFill>
                <a:schemeClr val="bg1">
                  <a:lumMod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0" y="914400"/>
            <a:ext cx="1800000" cy="57150"/>
          </a:xfrm>
          <a:prstGeom prst="rect">
            <a:avLst/>
          </a:prstGeom>
          <a:solidFill>
            <a:srgbClr val="266C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027" name="Picture 3" descr="C:\Users\Ariel\Desktop\FireShot Capture 005 - DDC - 數位化論文典藏聯盟(Digital Dissertation Consortium) - 192.168.0.240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26" r="4027" b="30361"/>
          <a:stretch/>
        </p:blipFill>
        <p:spPr bwMode="auto">
          <a:xfrm>
            <a:off x="5046132" y="97299"/>
            <a:ext cx="6658725" cy="666878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矩形 2"/>
          <p:cNvSpPr/>
          <p:nvPr/>
        </p:nvSpPr>
        <p:spPr>
          <a:xfrm>
            <a:off x="7347657" y="375729"/>
            <a:ext cx="2730500" cy="261610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4" name="群組 3"/>
          <p:cNvGrpSpPr/>
          <p:nvPr/>
        </p:nvGrpSpPr>
        <p:grpSpPr>
          <a:xfrm>
            <a:off x="360000" y="1440000"/>
            <a:ext cx="4322823" cy="725833"/>
            <a:chOff x="429855" y="1519058"/>
            <a:chExt cx="4322823" cy="725833"/>
          </a:xfrm>
        </p:grpSpPr>
        <p:sp>
          <p:nvSpPr>
            <p:cNvPr id="14" name="Rectangle 24"/>
            <p:cNvSpPr>
              <a:spLocks noChangeArrowheads="1"/>
            </p:cNvSpPr>
            <p:nvPr/>
          </p:nvSpPr>
          <p:spPr bwMode="auto">
            <a:xfrm>
              <a:off x="1599406" y="1787556"/>
              <a:ext cx="3153272" cy="2350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/>
            <a:p>
              <a:pPr>
                <a:lnSpc>
                  <a:spcPct val="120000"/>
                </a:lnSpc>
                <a:spcBef>
                  <a:spcPts val="300"/>
                </a:spcBef>
              </a:pPr>
              <a:r>
                <a:rPr lang="zh-TW" alt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工具列選擇不同檢索方式</a:t>
              </a:r>
            </a:p>
          </p:txBody>
        </p:sp>
        <p:sp>
          <p:nvSpPr>
            <p:cNvPr id="15" name="椭圆 6"/>
            <p:cNvSpPr/>
            <p:nvPr/>
          </p:nvSpPr>
          <p:spPr>
            <a:xfrm>
              <a:off x="429855" y="1519058"/>
              <a:ext cx="725609" cy="725833"/>
            </a:xfrm>
            <a:prstGeom prst="ellipse">
              <a:avLst/>
            </a:prstGeom>
            <a:solidFill>
              <a:srgbClr val="266C5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altLang="zh-CN" dirty="0"/>
                <a:t>01</a:t>
              </a:r>
              <a:endParaRPr lang="zh-CN" altLang="en-US" dirty="0"/>
            </a:p>
          </p:txBody>
        </p:sp>
      </p:grpSp>
      <p:grpSp>
        <p:nvGrpSpPr>
          <p:cNvPr id="8" name="群組 7"/>
          <p:cNvGrpSpPr/>
          <p:nvPr/>
        </p:nvGrpSpPr>
        <p:grpSpPr>
          <a:xfrm>
            <a:off x="360000" y="2520000"/>
            <a:ext cx="4345344" cy="725833"/>
            <a:chOff x="429855" y="2749905"/>
            <a:chExt cx="4345344" cy="725833"/>
          </a:xfrm>
        </p:grpSpPr>
        <p:sp>
          <p:nvSpPr>
            <p:cNvPr id="16" name="Rectangle 24"/>
            <p:cNvSpPr>
              <a:spLocks noChangeArrowheads="1"/>
            </p:cNvSpPr>
            <p:nvPr/>
          </p:nvSpPr>
          <p:spPr bwMode="auto">
            <a:xfrm>
              <a:off x="1621927" y="2781339"/>
              <a:ext cx="3153272" cy="62940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/>
            <a:p>
              <a:pPr>
                <a:lnSpc>
                  <a:spcPct val="120000"/>
                </a:lnSpc>
                <a:spcBef>
                  <a:spcPts val="300"/>
                </a:spcBef>
              </a:pPr>
              <a:r>
                <a:rPr lang="zh-TW" alt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基本搜尋</a:t>
              </a:r>
              <a:endParaRPr lang="zh-CN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>
                <a:lnSpc>
                  <a:spcPct val="120000"/>
                </a:lnSpc>
                <a:spcBef>
                  <a:spcPts val="300"/>
                </a:spcBef>
              </a:pPr>
              <a:r>
                <a:rPr lang="zh-TW" altLang="en-US" sz="900" dirty="0">
                  <a:solidFill>
                    <a:schemeClr val="bg1">
                      <a:lumMod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輸入關鍵字，可針對檢索框搜尋題名、摘要、作者、指導教授、論文編號，或選所有欄位。新平台提供熱門查詢字。</a:t>
              </a:r>
              <a:endParaRPr lang="en-US" altLang="zh-CN" sz="900" dirty="0">
                <a:solidFill>
                  <a:schemeClr val="bg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7" name="椭圆 9"/>
            <p:cNvSpPr/>
            <p:nvPr/>
          </p:nvSpPr>
          <p:spPr>
            <a:xfrm>
              <a:off x="429855" y="2749905"/>
              <a:ext cx="725609" cy="725833"/>
            </a:xfrm>
            <a:prstGeom prst="ellipse">
              <a:avLst/>
            </a:prstGeom>
            <a:solidFill>
              <a:srgbClr val="266C5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altLang="zh-CN" dirty="0"/>
                <a:t>02</a:t>
              </a:r>
              <a:endParaRPr lang="zh-CN" altLang="en-US" dirty="0"/>
            </a:p>
          </p:txBody>
        </p:sp>
      </p:grpSp>
      <p:grpSp>
        <p:nvGrpSpPr>
          <p:cNvPr id="25" name="群組 24"/>
          <p:cNvGrpSpPr/>
          <p:nvPr/>
        </p:nvGrpSpPr>
        <p:grpSpPr>
          <a:xfrm>
            <a:off x="360000" y="4680000"/>
            <a:ext cx="4336877" cy="725833"/>
            <a:chOff x="429855" y="5202063"/>
            <a:chExt cx="4336877" cy="725833"/>
          </a:xfrm>
        </p:grpSpPr>
        <p:sp>
          <p:nvSpPr>
            <p:cNvPr id="20" name="Rectangle 24"/>
            <p:cNvSpPr>
              <a:spLocks noChangeArrowheads="1"/>
            </p:cNvSpPr>
            <p:nvPr/>
          </p:nvSpPr>
          <p:spPr bwMode="auto">
            <a:xfrm>
              <a:off x="1613460" y="5447447"/>
              <a:ext cx="3153272" cy="4481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/>
            <a:p>
              <a:pPr>
                <a:lnSpc>
                  <a:spcPct val="120000"/>
                </a:lnSpc>
                <a:spcBef>
                  <a:spcPts val="300"/>
                </a:spcBef>
              </a:pPr>
              <a:r>
                <a:rPr lang="zh-TW" alt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最新消息</a:t>
              </a:r>
              <a:endParaRPr lang="en-US" altLang="zh-TW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>
                <a:lnSpc>
                  <a:spcPct val="120000"/>
                </a:lnSpc>
                <a:spcBef>
                  <a:spcPts val="300"/>
                </a:spcBef>
              </a:pPr>
              <a:r>
                <a:rPr lang="en-US" altLang="zh-CN" sz="900" dirty="0">
                  <a:solidFill>
                    <a:schemeClr val="bg1">
                      <a:lumMod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DDC</a:t>
              </a:r>
              <a:r>
                <a:rPr lang="zh-TW" altLang="en-US" sz="900" dirty="0">
                  <a:solidFill>
                    <a:schemeClr val="bg1">
                      <a:lumMod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最新活動消息</a:t>
              </a:r>
              <a:endParaRPr lang="en-US" altLang="zh-CN" sz="900" dirty="0">
                <a:solidFill>
                  <a:schemeClr val="bg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21" name="椭圆 13"/>
            <p:cNvSpPr/>
            <p:nvPr/>
          </p:nvSpPr>
          <p:spPr>
            <a:xfrm>
              <a:off x="429855" y="5202063"/>
              <a:ext cx="725609" cy="725833"/>
            </a:xfrm>
            <a:prstGeom prst="ellipse">
              <a:avLst/>
            </a:prstGeom>
            <a:solidFill>
              <a:srgbClr val="266C5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altLang="zh-CN" dirty="0"/>
                <a:t>04</a:t>
              </a:r>
              <a:endParaRPr lang="zh-CN" altLang="en-US" dirty="0"/>
            </a:p>
          </p:txBody>
        </p:sp>
      </p:grpSp>
      <p:sp>
        <p:nvSpPr>
          <p:cNvPr id="23" name="矩形 22"/>
          <p:cNvSpPr/>
          <p:nvPr/>
        </p:nvSpPr>
        <p:spPr>
          <a:xfrm>
            <a:off x="6902445" y="1706547"/>
            <a:ext cx="3019425" cy="1226092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1" name="矩形 30"/>
          <p:cNvSpPr/>
          <p:nvPr/>
        </p:nvSpPr>
        <p:spPr>
          <a:xfrm>
            <a:off x="5299595" y="3953936"/>
            <a:ext cx="3929072" cy="2700866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33" name="群組 32"/>
          <p:cNvGrpSpPr/>
          <p:nvPr/>
        </p:nvGrpSpPr>
        <p:grpSpPr>
          <a:xfrm>
            <a:off x="360000" y="3600000"/>
            <a:ext cx="4345344" cy="725833"/>
            <a:chOff x="429855" y="5202063"/>
            <a:chExt cx="4345344" cy="725833"/>
          </a:xfrm>
        </p:grpSpPr>
        <p:sp>
          <p:nvSpPr>
            <p:cNvPr id="34" name="Rectangle 24"/>
            <p:cNvSpPr>
              <a:spLocks noChangeArrowheads="1"/>
            </p:cNvSpPr>
            <p:nvPr/>
          </p:nvSpPr>
          <p:spPr bwMode="auto">
            <a:xfrm>
              <a:off x="1621927" y="5233494"/>
              <a:ext cx="3153272" cy="4632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/>
            <a:p>
              <a:pPr>
                <a:lnSpc>
                  <a:spcPct val="120000"/>
                </a:lnSpc>
                <a:spcBef>
                  <a:spcPts val="300"/>
                </a:spcBef>
              </a:pPr>
              <a:r>
                <a:rPr lang="zh-TW" alt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最新論文</a:t>
              </a:r>
              <a:endParaRPr lang="en-US" altLang="zh-TW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>
                <a:lnSpc>
                  <a:spcPct val="120000"/>
                </a:lnSpc>
                <a:spcBef>
                  <a:spcPts val="300"/>
                </a:spcBef>
              </a:pPr>
              <a:r>
                <a:rPr lang="zh-TW" altLang="en-US" sz="900" dirty="0">
                  <a:solidFill>
                    <a:schemeClr val="bg1">
                      <a:lumMod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可直接查看最新上架論文</a:t>
              </a:r>
              <a:endParaRPr lang="en-US" altLang="zh-CN" sz="900" dirty="0">
                <a:solidFill>
                  <a:schemeClr val="bg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35" name="椭圆 13"/>
            <p:cNvSpPr/>
            <p:nvPr/>
          </p:nvSpPr>
          <p:spPr>
            <a:xfrm>
              <a:off x="429855" y="5202063"/>
              <a:ext cx="725609" cy="725833"/>
            </a:xfrm>
            <a:prstGeom prst="ellipse">
              <a:avLst/>
            </a:prstGeom>
            <a:solidFill>
              <a:srgbClr val="266C5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altLang="zh-CN" dirty="0"/>
                <a:t>03</a:t>
              </a:r>
              <a:endParaRPr lang="zh-CN" altLang="en-US" dirty="0"/>
            </a:p>
          </p:txBody>
        </p:sp>
      </p:grpSp>
      <p:sp>
        <p:nvSpPr>
          <p:cNvPr id="36" name="矩形 35"/>
          <p:cNvSpPr/>
          <p:nvPr/>
        </p:nvSpPr>
        <p:spPr>
          <a:xfrm>
            <a:off x="9338732" y="3964251"/>
            <a:ext cx="2218268" cy="2216415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2" name="矩形 21"/>
          <p:cNvSpPr/>
          <p:nvPr/>
        </p:nvSpPr>
        <p:spPr>
          <a:xfrm>
            <a:off x="9921869" y="159650"/>
            <a:ext cx="771531" cy="175338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24" name="群組 23"/>
          <p:cNvGrpSpPr/>
          <p:nvPr/>
        </p:nvGrpSpPr>
        <p:grpSpPr>
          <a:xfrm>
            <a:off x="360000" y="5760000"/>
            <a:ext cx="4336877" cy="725833"/>
            <a:chOff x="429855" y="5202063"/>
            <a:chExt cx="4336877" cy="725833"/>
          </a:xfrm>
        </p:grpSpPr>
        <p:sp>
          <p:nvSpPr>
            <p:cNvPr id="26" name="Rectangle 24"/>
            <p:cNvSpPr>
              <a:spLocks noChangeArrowheads="1"/>
            </p:cNvSpPr>
            <p:nvPr/>
          </p:nvSpPr>
          <p:spPr bwMode="auto">
            <a:xfrm>
              <a:off x="1613460" y="5447447"/>
              <a:ext cx="3153272" cy="4632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/>
            <a:p>
              <a:pPr>
                <a:lnSpc>
                  <a:spcPct val="120000"/>
                </a:lnSpc>
                <a:spcBef>
                  <a:spcPts val="300"/>
                </a:spcBef>
              </a:pPr>
              <a:r>
                <a:rPr lang="zh-TW" alt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字型、語系</a:t>
              </a:r>
              <a:endParaRPr lang="en-US" altLang="zh-TW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>
                <a:lnSpc>
                  <a:spcPct val="120000"/>
                </a:lnSpc>
                <a:spcBef>
                  <a:spcPts val="300"/>
                </a:spcBef>
              </a:pPr>
              <a:r>
                <a:rPr lang="zh-TW" altLang="en-US" sz="900" dirty="0">
                  <a:solidFill>
                    <a:schemeClr val="bg1">
                      <a:lumMod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可更改字型大小或選擇資料庫以中英文呈現</a:t>
              </a:r>
              <a:endParaRPr lang="en-US" altLang="zh-TW" sz="900" dirty="0">
                <a:solidFill>
                  <a:schemeClr val="bg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27" name="椭圆 13"/>
            <p:cNvSpPr/>
            <p:nvPr/>
          </p:nvSpPr>
          <p:spPr>
            <a:xfrm>
              <a:off x="429855" y="5202063"/>
              <a:ext cx="725609" cy="725833"/>
            </a:xfrm>
            <a:prstGeom prst="ellipse">
              <a:avLst/>
            </a:prstGeom>
            <a:solidFill>
              <a:srgbClr val="266C5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altLang="zh-CN" dirty="0"/>
                <a:t>0</a:t>
              </a:r>
              <a:r>
                <a:rPr lang="en-US" altLang="zh-TW" dirty="0"/>
                <a:t>5</a:t>
              </a:r>
              <a:endParaRPr lang="zh-CN" altLang="en-US" dirty="0"/>
            </a:p>
          </p:txBody>
        </p:sp>
      </p:grpSp>
      <p:sp>
        <p:nvSpPr>
          <p:cNvPr id="2" name="矩形 1"/>
          <p:cNvSpPr/>
          <p:nvPr/>
        </p:nvSpPr>
        <p:spPr>
          <a:xfrm>
            <a:off x="10718800" y="159650"/>
            <a:ext cx="635000" cy="1753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28" name="Picture 3" descr="C:\Users\Ariel\Desktop\FireShot Capture 005 - DDC - 數位化論文典藏聯盟(Digital Dissertation Consortium) - 192.168.0.240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800" r="17570" b="97318"/>
          <a:stretch/>
        </p:blipFill>
        <p:spPr bwMode="auto">
          <a:xfrm>
            <a:off x="9080500" y="96960"/>
            <a:ext cx="2273300" cy="25683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sp>
        <p:nvSpPr>
          <p:cNvPr id="5" name="矩形 4"/>
          <p:cNvSpPr/>
          <p:nvPr/>
        </p:nvSpPr>
        <p:spPr>
          <a:xfrm>
            <a:off x="8553450" y="159650"/>
            <a:ext cx="596900" cy="1753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9" name="矩形 28"/>
          <p:cNvSpPr/>
          <p:nvPr/>
        </p:nvSpPr>
        <p:spPr>
          <a:xfrm>
            <a:off x="10563230" y="137849"/>
            <a:ext cx="771520" cy="215946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36740257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2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2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" grpId="2" animBg="1"/>
      <p:bldP spid="23" grpId="0" animBg="1"/>
      <p:bldP spid="23" grpId="1" animBg="1"/>
      <p:bldP spid="31" grpId="0" animBg="1"/>
      <p:bldP spid="31" grpId="1" animBg="1"/>
      <p:bldP spid="36" grpId="0" animBg="1"/>
      <p:bldP spid="36" grpId="1" animBg="1"/>
      <p:bldP spid="29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Box 2"/>
          <p:cNvSpPr txBox="1"/>
          <p:nvPr/>
        </p:nvSpPr>
        <p:spPr>
          <a:xfrm>
            <a:off x="5284728" y="292653"/>
            <a:ext cx="162095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800" b="1" dirty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基本搜尋</a:t>
            </a:r>
            <a:endParaRPr lang="zh-CN" altLang="en-US" sz="2800" b="1" dirty="0">
              <a:solidFill>
                <a:schemeClr val="bg1">
                  <a:lumMod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3" name="矩形 32"/>
          <p:cNvSpPr/>
          <p:nvPr/>
        </p:nvSpPr>
        <p:spPr>
          <a:xfrm>
            <a:off x="0" y="914400"/>
            <a:ext cx="12190413" cy="57150"/>
          </a:xfrm>
          <a:prstGeom prst="rect">
            <a:avLst/>
          </a:prstGeom>
          <a:solidFill>
            <a:srgbClr val="266C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文字方塊 3"/>
          <p:cNvSpPr txBox="1"/>
          <p:nvPr/>
        </p:nvSpPr>
        <p:spPr>
          <a:xfrm>
            <a:off x="312854" y="1255432"/>
            <a:ext cx="5192447" cy="360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indent="-285750">
              <a:lnSpc>
                <a:spcPct val="120000"/>
              </a:lnSpc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zh-TW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可於首頁進行基本搜尋，或是進入基本搜尋查找論文</a:t>
            </a:r>
          </a:p>
        </p:txBody>
      </p:sp>
      <p:pic>
        <p:nvPicPr>
          <p:cNvPr id="37" name="Picture 8" descr="C:\Users\Ariel\Downloads\new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49247">
            <a:off x="10850754" y="2496116"/>
            <a:ext cx="612071" cy="6120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3" descr="C:\Users\Ariel\Desktop\FireShot Capture 005 - DDC - 數位化論文典藏聯盟(Digital Dissertation Consortium) - 192.168.0.240.pn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26" r="4027" b="61900"/>
          <a:stretch/>
        </p:blipFill>
        <p:spPr bwMode="auto">
          <a:xfrm>
            <a:off x="1557257" y="1703296"/>
            <a:ext cx="9075899" cy="497299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矩形 1"/>
          <p:cNvSpPr/>
          <p:nvPr/>
        </p:nvSpPr>
        <p:spPr>
          <a:xfrm>
            <a:off x="4817772" y="2102358"/>
            <a:ext cx="531906" cy="30319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6" name="矩形 25"/>
          <p:cNvSpPr/>
          <p:nvPr/>
        </p:nvSpPr>
        <p:spPr>
          <a:xfrm>
            <a:off x="4046247" y="3900206"/>
            <a:ext cx="4208556" cy="1643343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5" name="Rectangle 24"/>
          <p:cNvSpPr>
            <a:spLocks noChangeArrowheads="1"/>
          </p:cNvSpPr>
          <p:nvPr/>
        </p:nvSpPr>
        <p:spPr bwMode="auto">
          <a:xfrm>
            <a:off x="8702142" y="3145457"/>
            <a:ext cx="2610876" cy="889474"/>
          </a:xfrm>
          <a:prstGeom prst="rect">
            <a:avLst/>
          </a:prstGeom>
          <a:solidFill>
            <a:schemeClr val="bg1">
              <a:lumMod val="95000"/>
            </a:schemeClr>
          </a:solidFill>
          <a:ln w="28575">
            <a:solidFill>
              <a:schemeClr val="bg2">
                <a:lumMod val="10000"/>
              </a:schemeClr>
            </a:solidFill>
            <a:miter lim="800000"/>
            <a:headEnd/>
            <a:tailEnd/>
          </a:ln>
          <a:extLst/>
        </p:spPr>
        <p:txBody>
          <a:bodyPr wrap="square" lIns="0" tIns="0" rIns="0" bIns="0">
            <a:spAutoFit/>
          </a:bodyPr>
          <a:lstStyle/>
          <a:p>
            <a:pPr>
              <a:lnSpc>
                <a:spcPct val="120000"/>
              </a:lnSpc>
              <a:spcBef>
                <a:spcPts val="300"/>
              </a:spcBef>
            </a:pPr>
            <a:r>
              <a:rPr lang="zh-TW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自動產生關鍵字</a:t>
            </a:r>
            <a:endParaRPr lang="en-US" altLang="zh-TW" sz="1600" b="1" dirty="0">
              <a:solidFill>
                <a:schemeClr val="tx1">
                  <a:lumMod val="75000"/>
                  <a:lumOff val="2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20000"/>
              </a:lnSpc>
              <a:spcBef>
                <a:spcPts val="300"/>
              </a:spcBef>
            </a:pPr>
            <a:r>
              <a:rPr lang="zh-TW" altLang="en-US" sz="1000" dirty="0">
                <a:solidFill>
                  <a:schemeClr val="bg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使用者僅需鍵入幾個字母，系統將自動產生建議關鍵字，節省輸入關鍵字的時間</a:t>
            </a:r>
          </a:p>
          <a:p>
            <a:pPr>
              <a:lnSpc>
                <a:spcPct val="120000"/>
              </a:lnSpc>
              <a:spcBef>
                <a:spcPts val="300"/>
              </a:spcBef>
            </a:pPr>
            <a:endParaRPr lang="en-US" altLang="zh-CN" sz="800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xmlns="" id="{E65EC146-F4B6-48B5-8980-3A675F1A567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7552" y="4238235"/>
            <a:ext cx="5718544" cy="1146147"/>
          </a:xfrm>
          <a:prstGeom prst="rect">
            <a:avLst/>
          </a:prstGeom>
          <a:ln w="28575">
            <a:solidFill>
              <a:srgbClr val="FF0000"/>
            </a:solidFill>
          </a:ln>
        </p:spPr>
      </p:pic>
      <p:sp>
        <p:nvSpPr>
          <p:cNvPr id="3" name="矩形 2"/>
          <p:cNvSpPr/>
          <p:nvPr/>
        </p:nvSpPr>
        <p:spPr>
          <a:xfrm>
            <a:off x="6381750" y="1822450"/>
            <a:ext cx="781050" cy="21402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6824" y="1768875"/>
            <a:ext cx="3101425" cy="2676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71693134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750" tmFilter="0, 0; .2, .5; .8, .5; 1, 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9" dur="375" autoRev="1" fill="hold"/>
                                        <p:tgtEl>
                                          <p:spTgt spid="3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250"/>
                            </p:stCondLst>
                            <p:childTnLst>
                              <p:par>
                                <p:cTn id="31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750" tmFilter="0, 0; .2, .5; .8, .5; 1, 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3" dur="375" autoRev="1" fill="hold"/>
                                        <p:tgtEl>
                                          <p:spTgt spid="3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000"/>
                            </p:stCondLst>
                            <p:childTnLst>
                              <p:par>
                                <p:cTn id="35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750" tmFilter="0, 0; .2, .5; .8, .5; 1, 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7" dur="375" autoRev="1" fill="hold"/>
                                        <p:tgtEl>
                                          <p:spTgt spid="3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" grpId="1" animBg="1"/>
      <p:bldP spid="26" grpId="0" animBg="1"/>
      <p:bldP spid="26" grpId="1" animBg="1"/>
      <p:bldP spid="3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群組 3"/>
          <p:cNvGrpSpPr/>
          <p:nvPr/>
        </p:nvGrpSpPr>
        <p:grpSpPr>
          <a:xfrm>
            <a:off x="1363548" y="1723864"/>
            <a:ext cx="9724572" cy="4304554"/>
            <a:chOff x="1363548" y="1723864"/>
            <a:chExt cx="9724572" cy="4304554"/>
          </a:xfrm>
        </p:grpSpPr>
        <p:pic>
          <p:nvPicPr>
            <p:cNvPr id="1028" name="Picture 4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8412" t="19496" r="15318" b="36224"/>
            <a:stretch/>
          </p:blipFill>
          <p:spPr bwMode="auto">
            <a:xfrm>
              <a:off x="1363548" y="1723864"/>
              <a:ext cx="9724572" cy="4304554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" name="矩形 2"/>
            <p:cNvSpPr/>
            <p:nvPr/>
          </p:nvSpPr>
          <p:spPr>
            <a:xfrm>
              <a:off x="7915709" y="5469731"/>
              <a:ext cx="804958" cy="18097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16" name="TextBox 2"/>
          <p:cNvSpPr txBox="1"/>
          <p:nvPr/>
        </p:nvSpPr>
        <p:spPr>
          <a:xfrm>
            <a:off x="5284728" y="292653"/>
            <a:ext cx="162095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800" b="1" dirty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進階搜尋</a:t>
            </a:r>
            <a:endParaRPr lang="zh-CN" altLang="en-US" sz="2800" b="1" dirty="0">
              <a:solidFill>
                <a:schemeClr val="bg1">
                  <a:lumMod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7" name="矩形 16"/>
          <p:cNvSpPr/>
          <p:nvPr/>
        </p:nvSpPr>
        <p:spPr>
          <a:xfrm>
            <a:off x="0" y="914400"/>
            <a:ext cx="12190413" cy="57150"/>
          </a:xfrm>
          <a:prstGeom prst="rect">
            <a:avLst/>
          </a:prstGeom>
          <a:solidFill>
            <a:srgbClr val="266C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9" name="矩形 18"/>
          <p:cNvSpPr/>
          <p:nvPr/>
        </p:nvSpPr>
        <p:spPr>
          <a:xfrm>
            <a:off x="5503768" y="2203959"/>
            <a:ext cx="591437" cy="30319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1" name="矩形 20"/>
          <p:cNvSpPr/>
          <p:nvPr/>
        </p:nvSpPr>
        <p:spPr>
          <a:xfrm>
            <a:off x="4113742" y="4394200"/>
            <a:ext cx="3801967" cy="46736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ct val="0"/>
              </a:spcBef>
            </a:pPr>
            <a:endParaRPr lang="zh-TW" altLang="en-US" dirty="0">
              <a:solidFill>
                <a:srgbClr val="FF0000"/>
              </a:solidFill>
              <a:ea typeface="新細明體" pitchFamily="18" charset="-120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8466668" y="5751045"/>
            <a:ext cx="3420532" cy="795602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bg2">
                <a:lumMod val="10000"/>
              </a:schemeClr>
            </a:solidFill>
          </a:ln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Bef>
                <a:spcPts val="300"/>
              </a:spcBef>
            </a:pPr>
            <a:r>
              <a:rPr lang="zh-TW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更多專為資料庫設計的欄位 </a:t>
            </a:r>
          </a:p>
          <a:p>
            <a:pPr>
              <a:lnSpc>
                <a:spcPct val="120000"/>
              </a:lnSpc>
              <a:spcBef>
                <a:spcPts val="300"/>
              </a:spcBef>
            </a:pPr>
            <a:r>
              <a:rPr lang="zh-TW" altLang="en-US" sz="1000" dirty="0">
                <a:solidFill>
                  <a:schemeClr val="bg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可限制日期範圍並尋找指導教授、學校、學科、學門、典藏</a:t>
            </a:r>
            <a:r>
              <a:rPr lang="zh-TW" altLang="en-US" sz="1000" dirty="0" smtClean="0">
                <a:solidFill>
                  <a:schemeClr val="bg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單位</a:t>
            </a:r>
            <a:endParaRPr lang="zh-TW" altLang="en-US" sz="1000" dirty="0">
              <a:solidFill>
                <a:schemeClr val="bg1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3" name="矩形 22"/>
          <p:cNvSpPr/>
          <p:nvPr/>
        </p:nvSpPr>
        <p:spPr>
          <a:xfrm>
            <a:off x="1875368" y="4983868"/>
            <a:ext cx="2772832" cy="795602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bg2">
                <a:lumMod val="10000"/>
              </a:schemeClr>
            </a:solidFill>
          </a:ln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Bef>
                <a:spcPts val="300"/>
              </a:spcBef>
            </a:pPr>
            <a:r>
              <a:rPr lang="zh-TW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搜尋論文年代</a:t>
            </a:r>
            <a:endParaRPr lang="en-US" altLang="zh-TW" sz="1600" b="1" dirty="0">
              <a:solidFill>
                <a:schemeClr val="tx1">
                  <a:lumMod val="75000"/>
                  <a:lumOff val="2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20000"/>
              </a:lnSpc>
              <a:spcBef>
                <a:spcPts val="300"/>
              </a:spcBef>
            </a:pPr>
            <a:r>
              <a:rPr lang="zh-TW" altLang="en-US" sz="1000" dirty="0">
                <a:solidFill>
                  <a:schemeClr val="bg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利用卷軸式滾輪可限制年代範圍，以及可選擇是否內含補充檔案之論文</a:t>
            </a:r>
          </a:p>
        </p:txBody>
      </p:sp>
      <p:grpSp>
        <p:nvGrpSpPr>
          <p:cNvPr id="24" name="Group 29"/>
          <p:cNvGrpSpPr>
            <a:grpSpLocks/>
          </p:cNvGrpSpPr>
          <p:nvPr/>
        </p:nvGrpSpPr>
        <p:grpSpPr bwMode="auto">
          <a:xfrm>
            <a:off x="997056" y="3463766"/>
            <a:ext cx="2363788" cy="682625"/>
            <a:chOff x="104" y="936"/>
            <a:chExt cx="1489" cy="430"/>
          </a:xfrm>
        </p:grpSpPr>
        <p:sp>
          <p:nvSpPr>
            <p:cNvPr id="25" name="Rectangle 5"/>
            <p:cNvSpPr>
              <a:spLocks noChangeArrowheads="1"/>
            </p:cNvSpPr>
            <p:nvPr/>
          </p:nvSpPr>
          <p:spPr bwMode="auto">
            <a:xfrm>
              <a:off x="104" y="936"/>
              <a:ext cx="1248" cy="43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9050">
              <a:solidFill>
                <a:schemeClr val="bg2">
                  <a:lumMod val="10000"/>
                </a:schemeClr>
              </a:solidFill>
            </a:ln>
          </p:spPr>
          <p:txBody>
            <a:bodyPr wrap="square">
              <a:spAutoFit/>
            </a:bodyPr>
            <a:lstStyle/>
            <a:p>
              <a:pPr>
                <a:lnSpc>
                  <a:spcPct val="120000"/>
                </a:lnSpc>
                <a:spcBef>
                  <a:spcPts val="300"/>
                </a:spcBef>
              </a:pPr>
              <a:r>
                <a:rPr lang="zh-TW" altLang="en-US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結合布林邏輯的進階檢索功能</a:t>
              </a:r>
              <a:endParaRPr lang="en-US" altLang="zh-TW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cxnSp>
          <p:nvCxnSpPr>
            <p:cNvPr id="27" name="AutoShape 19"/>
            <p:cNvCxnSpPr>
              <a:cxnSpLocks noChangeShapeType="1"/>
              <a:stCxn id="25" idx="3"/>
            </p:cNvCxnSpPr>
            <p:nvPr/>
          </p:nvCxnSpPr>
          <p:spPr bwMode="auto">
            <a:xfrm>
              <a:off x="1352" y="1151"/>
              <a:ext cx="241" cy="201"/>
            </a:xfrm>
            <a:prstGeom prst="bentConnector3">
              <a:avLst>
                <a:gd name="adj1" fmla="val 50000"/>
              </a:avLst>
            </a:prstGeom>
            <a:noFill/>
            <a:ln w="28575">
              <a:solidFill>
                <a:srgbClr val="CC092F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sp>
        <p:nvSpPr>
          <p:cNvPr id="28" name="矩形 27"/>
          <p:cNvSpPr/>
          <p:nvPr/>
        </p:nvSpPr>
        <p:spPr>
          <a:xfrm>
            <a:off x="3398984" y="3654266"/>
            <a:ext cx="4487716" cy="643413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ct val="0"/>
              </a:spcBef>
            </a:pPr>
            <a:endParaRPr lang="zh-TW" altLang="en-US" dirty="0">
              <a:solidFill>
                <a:srgbClr val="FF0000"/>
              </a:solidFill>
              <a:ea typeface="新細明體" pitchFamily="18" charset="-120"/>
            </a:endParaRPr>
          </a:p>
        </p:txBody>
      </p:sp>
      <p:pic>
        <p:nvPicPr>
          <p:cNvPr id="31" name="Picture 8" descr="C:\Users\Ariel\Downloads\new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49247">
            <a:off x="3464400" y="4665150"/>
            <a:ext cx="612071" cy="6120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矩形 19"/>
          <p:cNvSpPr/>
          <p:nvPr/>
        </p:nvSpPr>
        <p:spPr>
          <a:xfrm>
            <a:off x="7925234" y="3716868"/>
            <a:ext cx="795433" cy="1771913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29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937" t="20553" r="22466" b="76317"/>
          <a:stretch/>
        </p:blipFill>
        <p:spPr bwMode="auto">
          <a:xfrm>
            <a:off x="6813761" y="1826895"/>
            <a:ext cx="3905251" cy="30426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89134127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6" presetClass="entr" presetSubtype="2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6" presetClass="entr" presetSubtype="2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2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750" tmFilter="0, 0; .2, .5; .8, .5; 1, 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8" dur="375" autoRev="1" fill="hold"/>
                                        <p:tgtEl>
                                          <p:spTgt spid="3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250"/>
                            </p:stCondLst>
                            <p:childTnLst>
                              <p:par>
                                <p:cTn id="50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750" tmFilter="0, 0; .2, .5; .8, .5; 1, 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2" dur="375" autoRev="1" fill="hold"/>
                                        <p:tgtEl>
                                          <p:spTgt spid="3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2000"/>
                            </p:stCondLst>
                            <p:childTnLst>
                              <p:par>
                                <p:cTn id="54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5" dur="750" tmFilter="0, 0; .2, .5; .8, .5; 1, 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6" dur="375" autoRev="1" fill="hold"/>
                                        <p:tgtEl>
                                          <p:spTgt spid="3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19" grpId="1" animBg="1"/>
      <p:bldP spid="21" grpId="1" animBg="1"/>
      <p:bldP spid="2" grpId="0" animBg="1"/>
      <p:bldP spid="2" grpId="1" animBg="1"/>
      <p:bldP spid="23" grpId="0" animBg="1"/>
      <p:bldP spid="28" grpId="0" animBg="1"/>
      <p:bldP spid="28" grpId="1" animBg="1"/>
      <p:bldP spid="20" grpId="1" animBg="1"/>
      <p:bldP spid="20" grpId="2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392570" y="1587732"/>
            <a:ext cx="9966450" cy="47299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TextBox 2"/>
          <p:cNvSpPr txBox="1"/>
          <p:nvPr/>
        </p:nvSpPr>
        <p:spPr>
          <a:xfrm>
            <a:off x="4488036" y="292653"/>
            <a:ext cx="321434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800" b="1" dirty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進階搜尋</a:t>
            </a:r>
            <a:r>
              <a:rPr lang="en-US" altLang="zh-TW" sz="2800" b="1" dirty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-</a:t>
            </a:r>
            <a:r>
              <a:rPr lang="zh-TW" altLang="en-US" sz="2800" b="1" dirty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典藏單位</a:t>
            </a:r>
            <a:endParaRPr lang="zh-CN" altLang="en-US" sz="2800" b="1" dirty="0">
              <a:solidFill>
                <a:schemeClr val="bg1">
                  <a:lumMod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7" name="矩形 16"/>
          <p:cNvSpPr/>
          <p:nvPr/>
        </p:nvSpPr>
        <p:spPr>
          <a:xfrm>
            <a:off x="0" y="914400"/>
            <a:ext cx="12190413" cy="57150"/>
          </a:xfrm>
          <a:prstGeom prst="rect">
            <a:avLst/>
          </a:prstGeom>
          <a:solidFill>
            <a:srgbClr val="266C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0" name="矩形 19"/>
          <p:cNvSpPr/>
          <p:nvPr/>
        </p:nvSpPr>
        <p:spPr>
          <a:xfrm>
            <a:off x="7890944" y="5242560"/>
            <a:ext cx="795433" cy="16764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10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9612" y="2240910"/>
            <a:ext cx="4524984" cy="39295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11" name="矩形 10"/>
          <p:cNvSpPr/>
          <p:nvPr/>
        </p:nvSpPr>
        <p:spPr>
          <a:xfrm>
            <a:off x="8017088" y="5751045"/>
            <a:ext cx="2323252" cy="795602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bg2">
                <a:lumMod val="10000"/>
              </a:schemeClr>
            </a:solidFill>
          </a:ln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Bef>
                <a:spcPts val="300"/>
              </a:spcBef>
            </a:pPr>
            <a:r>
              <a:rPr lang="zh-TW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搜尋典藏單位</a:t>
            </a:r>
          </a:p>
          <a:p>
            <a:pPr>
              <a:lnSpc>
                <a:spcPct val="120000"/>
              </a:lnSpc>
              <a:spcBef>
                <a:spcPts val="300"/>
              </a:spcBef>
            </a:pPr>
            <a:r>
              <a:rPr lang="zh-TW" altLang="en-US" sz="1000" dirty="0">
                <a:solidFill>
                  <a:schemeClr val="bg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可直接於搜尋欄，輸入典藏單位關鍵字，中英文皆可。</a:t>
            </a:r>
          </a:p>
        </p:txBody>
      </p:sp>
      <p:sp>
        <p:nvSpPr>
          <p:cNvPr id="12" name="矩形 11"/>
          <p:cNvSpPr/>
          <p:nvPr/>
        </p:nvSpPr>
        <p:spPr>
          <a:xfrm>
            <a:off x="6110252" y="2651760"/>
            <a:ext cx="1342108" cy="20574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13" name="Picture 8" descr="C:\Users\Ariel\Downloads\new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49247">
            <a:off x="8742696" y="4677039"/>
            <a:ext cx="612071" cy="6120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矩形 13"/>
          <p:cNvSpPr/>
          <p:nvPr/>
        </p:nvSpPr>
        <p:spPr>
          <a:xfrm>
            <a:off x="3208866" y="3117426"/>
            <a:ext cx="254001" cy="220895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15" name="Group 29"/>
          <p:cNvGrpSpPr>
            <a:grpSpLocks/>
          </p:cNvGrpSpPr>
          <p:nvPr/>
        </p:nvGrpSpPr>
        <p:grpSpPr bwMode="auto">
          <a:xfrm>
            <a:off x="1083574" y="3623312"/>
            <a:ext cx="2085975" cy="682626"/>
            <a:chOff x="279" y="936"/>
            <a:chExt cx="1314" cy="430"/>
          </a:xfrm>
        </p:grpSpPr>
        <p:sp>
          <p:nvSpPr>
            <p:cNvPr id="18" name="Rectangle 5"/>
            <p:cNvSpPr>
              <a:spLocks noChangeArrowheads="1"/>
            </p:cNvSpPr>
            <p:nvPr/>
          </p:nvSpPr>
          <p:spPr bwMode="auto">
            <a:xfrm>
              <a:off x="279" y="936"/>
              <a:ext cx="1073" cy="43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9050">
              <a:solidFill>
                <a:schemeClr val="bg2">
                  <a:lumMod val="10000"/>
                </a:schemeClr>
              </a:solidFill>
            </a:ln>
          </p:spPr>
          <p:txBody>
            <a:bodyPr wrap="square">
              <a:spAutoFit/>
            </a:bodyPr>
            <a:lstStyle/>
            <a:p>
              <a:pPr>
                <a:lnSpc>
                  <a:spcPct val="120000"/>
                </a:lnSpc>
                <a:spcBef>
                  <a:spcPts val="300"/>
                </a:spcBef>
              </a:pPr>
              <a:r>
                <a:rPr lang="zh-TW" altLang="en-US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可同時選擇多個典藏單位</a:t>
              </a:r>
              <a:endParaRPr lang="en-US" altLang="zh-TW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cxnSp>
          <p:nvCxnSpPr>
            <p:cNvPr id="22" name="AutoShape 19"/>
            <p:cNvCxnSpPr>
              <a:cxnSpLocks noChangeShapeType="1"/>
              <a:stCxn id="18" idx="3"/>
            </p:cNvCxnSpPr>
            <p:nvPr/>
          </p:nvCxnSpPr>
          <p:spPr bwMode="auto">
            <a:xfrm>
              <a:off x="1352" y="1151"/>
              <a:ext cx="241" cy="202"/>
            </a:xfrm>
            <a:prstGeom prst="bentConnector3">
              <a:avLst>
                <a:gd name="adj1" fmla="val 50000"/>
              </a:avLst>
            </a:prstGeom>
            <a:noFill/>
            <a:ln w="28575">
              <a:solidFill>
                <a:srgbClr val="CC092F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pic>
        <p:nvPicPr>
          <p:cNvPr id="19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762" t="6254" r="15345" b="87493"/>
          <a:stretch/>
        </p:blipFill>
        <p:spPr bwMode="auto">
          <a:xfrm>
            <a:off x="6934200" y="1881040"/>
            <a:ext cx="3677074" cy="2957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84591349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750" tmFilter="0, 0; .2, .5; .8, .5; 1, 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8" dur="375" autoRev="1" fill="hold"/>
                                        <p:tgtEl>
                                          <p:spTgt spid="1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750"/>
                            </p:stCondLst>
                            <p:childTnLst>
                              <p:par>
                                <p:cTn id="30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750" tmFilter="0, 0; .2, .5; .8, .5; 1, 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2" dur="375" autoRev="1" fill="hold"/>
                                        <p:tgtEl>
                                          <p:spTgt spid="1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500"/>
                            </p:stCondLst>
                            <p:childTnLst>
                              <p:par>
                                <p:cTn id="34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750" tmFilter="0, 0; .2, .5; .8, .5; 1, 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6" dur="375" autoRev="1" fill="hold"/>
                                        <p:tgtEl>
                                          <p:spTgt spid="1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250"/>
                            </p:stCondLst>
                            <p:childTnLst>
                              <p:par>
                                <p:cTn id="38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750" tmFilter="0, 0; .2, .5; .8, .5; 1, 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0" dur="375" autoRev="1" fill="hold"/>
                                        <p:tgtEl>
                                          <p:spTgt spid="1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11" grpId="0" animBg="1"/>
      <p:bldP spid="12" grpId="0" animBg="1"/>
      <p:bldP spid="1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2"/>
          <p:cNvSpPr txBox="1"/>
          <p:nvPr/>
        </p:nvSpPr>
        <p:spPr>
          <a:xfrm>
            <a:off x="2683855" y="292653"/>
            <a:ext cx="680506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800" b="1" dirty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依</a:t>
            </a:r>
            <a:r>
              <a:rPr lang="zh-TW" altLang="en-US" sz="28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典藏單位</a:t>
            </a:r>
            <a:r>
              <a:rPr lang="zh-TW" altLang="en-US" sz="2800" b="1" dirty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搜尋結果</a:t>
            </a:r>
            <a:r>
              <a:rPr lang="en-US" altLang="zh-TW" sz="2800" b="1" dirty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-</a:t>
            </a:r>
            <a:r>
              <a:rPr lang="zh-TW" altLang="en-US" sz="2800" b="1" smtClean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臺灣大學</a:t>
            </a:r>
            <a:r>
              <a:rPr lang="zh-TW" altLang="en-US" sz="2800" b="1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典藏</a:t>
            </a:r>
            <a:r>
              <a:rPr lang="zh-TW" altLang="en-US" sz="2800" b="1" smtClean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之</a:t>
            </a:r>
            <a:r>
              <a:rPr lang="zh-TW" altLang="en-US" sz="2800" b="1" dirty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論文</a:t>
            </a:r>
            <a:endParaRPr lang="zh-CN" altLang="en-US" sz="2800" b="1" dirty="0">
              <a:solidFill>
                <a:schemeClr val="bg1">
                  <a:lumMod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7" name="矩形 16"/>
          <p:cNvSpPr/>
          <p:nvPr/>
        </p:nvSpPr>
        <p:spPr>
          <a:xfrm>
            <a:off x="0" y="914400"/>
            <a:ext cx="12190413" cy="57150"/>
          </a:xfrm>
          <a:prstGeom prst="rect">
            <a:avLst/>
          </a:prstGeom>
          <a:solidFill>
            <a:srgbClr val="266C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9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222809" y="1129224"/>
            <a:ext cx="9666493" cy="527687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53" name="群組 52"/>
          <p:cNvGrpSpPr/>
          <p:nvPr/>
        </p:nvGrpSpPr>
        <p:grpSpPr>
          <a:xfrm>
            <a:off x="3460184" y="2099702"/>
            <a:ext cx="5167355" cy="776926"/>
            <a:chOff x="3815784" y="1888097"/>
            <a:chExt cx="5167355" cy="776926"/>
          </a:xfrm>
        </p:grpSpPr>
        <p:sp>
          <p:nvSpPr>
            <p:cNvPr id="35" name="矩形 34"/>
            <p:cNvSpPr/>
            <p:nvPr/>
          </p:nvSpPr>
          <p:spPr>
            <a:xfrm>
              <a:off x="3815784" y="2325220"/>
              <a:ext cx="2626205" cy="339803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grpSp>
          <p:nvGrpSpPr>
            <p:cNvPr id="52" name="群組 51"/>
            <p:cNvGrpSpPr/>
            <p:nvPr/>
          </p:nvGrpSpPr>
          <p:grpSpPr>
            <a:xfrm>
              <a:off x="6460073" y="1888097"/>
              <a:ext cx="2523066" cy="683264"/>
              <a:chOff x="6460073" y="1888097"/>
              <a:chExt cx="2523066" cy="683264"/>
            </a:xfrm>
          </p:grpSpPr>
          <p:sp>
            <p:nvSpPr>
              <p:cNvPr id="37" name="Rectangle 5"/>
              <p:cNvSpPr>
                <a:spLocks noChangeArrowheads="1"/>
              </p:cNvSpPr>
              <p:nvPr/>
            </p:nvSpPr>
            <p:spPr bwMode="auto">
              <a:xfrm>
                <a:off x="6923015" y="1888097"/>
                <a:ext cx="2060124" cy="68326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9050">
                <a:solidFill>
                  <a:schemeClr val="bg2">
                    <a:lumMod val="10000"/>
                  </a:schemeClr>
                </a:solidFill>
              </a:ln>
            </p:spPr>
            <p:txBody>
              <a:bodyPr wrap="square">
                <a:spAutoFit/>
              </a:bodyPr>
              <a:lstStyle/>
              <a:p>
                <a:pPr>
                  <a:lnSpc>
                    <a:spcPct val="120000"/>
                  </a:lnSpc>
                  <a:spcBef>
                    <a:spcPts val="300"/>
                  </a:spcBef>
                </a:pPr>
                <a:r>
                  <a:rPr lang="zh-TW" altLang="en-US" sz="16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搜尋結果，臺灣大學典藏</a:t>
                </a:r>
                <a:r>
                  <a:rPr lang="en-US" altLang="zh-TW" sz="1600" b="1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11,981</a:t>
                </a:r>
                <a:r>
                  <a:rPr lang="zh-TW" altLang="en-US" sz="1600" b="1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篇</a:t>
                </a:r>
                <a:r>
                  <a:rPr lang="zh-TW" altLang="en-US" sz="16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論文</a:t>
                </a:r>
                <a:endParaRPr lang="en-US" altLang="zh-TW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cxnSp>
            <p:nvCxnSpPr>
              <p:cNvPr id="39" name="AutoShape 19"/>
              <p:cNvCxnSpPr>
                <a:cxnSpLocks noChangeShapeType="1"/>
              </p:cNvCxnSpPr>
              <p:nvPr/>
            </p:nvCxnSpPr>
            <p:spPr bwMode="auto">
              <a:xfrm rot="10800000" flipV="1">
                <a:off x="6460073" y="2313479"/>
                <a:ext cx="462942" cy="174686"/>
              </a:xfrm>
              <a:prstGeom prst="bentConnector3">
                <a:avLst>
                  <a:gd name="adj1" fmla="val 50000"/>
                </a:avLst>
              </a:prstGeom>
              <a:noFill/>
              <a:ln w="28575">
                <a:solidFill>
                  <a:srgbClr val="CC092F"/>
                </a:solidFill>
                <a:miter lim="800000"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</p:grpSp>
      </p:grpSp>
      <p:sp>
        <p:nvSpPr>
          <p:cNvPr id="40" name="矩形 39"/>
          <p:cNvSpPr/>
          <p:nvPr/>
        </p:nvSpPr>
        <p:spPr>
          <a:xfrm>
            <a:off x="1354131" y="3207101"/>
            <a:ext cx="1755861" cy="24232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41" name="Group 29"/>
          <p:cNvGrpSpPr>
            <a:grpSpLocks/>
          </p:cNvGrpSpPr>
          <p:nvPr/>
        </p:nvGrpSpPr>
        <p:grpSpPr bwMode="auto">
          <a:xfrm>
            <a:off x="111047" y="5428442"/>
            <a:ext cx="2032001" cy="1276355"/>
            <a:chOff x="422" y="918"/>
            <a:chExt cx="1280" cy="804"/>
          </a:xfrm>
        </p:grpSpPr>
        <p:sp>
          <p:nvSpPr>
            <p:cNvPr id="42" name="Rectangle 5"/>
            <p:cNvSpPr>
              <a:spLocks noChangeArrowheads="1"/>
            </p:cNvSpPr>
            <p:nvPr/>
          </p:nvSpPr>
          <p:spPr bwMode="auto">
            <a:xfrm>
              <a:off x="422" y="918"/>
              <a:ext cx="912" cy="804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9050">
              <a:solidFill>
                <a:schemeClr val="bg2">
                  <a:lumMod val="10000"/>
                </a:schemeClr>
              </a:solidFill>
            </a:ln>
          </p:spPr>
          <p:txBody>
            <a:bodyPr wrap="square">
              <a:spAutoFit/>
            </a:bodyPr>
            <a:lstStyle/>
            <a:p>
              <a:pPr>
                <a:lnSpc>
                  <a:spcPct val="120000"/>
                </a:lnSpc>
                <a:spcBef>
                  <a:spcPts val="300"/>
                </a:spcBef>
              </a:pPr>
              <a:r>
                <a:rPr lang="zh-TW" altLang="en-US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於左方可縮小檢索範圍</a:t>
              </a:r>
              <a:endParaRPr lang="en-US" altLang="zh-TW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>
                <a:lnSpc>
                  <a:spcPct val="120000"/>
                </a:lnSpc>
                <a:spcBef>
                  <a:spcPts val="300"/>
                </a:spcBef>
              </a:pPr>
              <a:r>
                <a:rPr lang="zh-TW" altLang="en-US" sz="1000" dirty="0">
                  <a:solidFill>
                    <a:schemeClr val="bg1">
                      <a:lumMod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可篩選論文出版學校、指導教授、作者、學門、學科、發布年份</a:t>
              </a:r>
              <a:endParaRPr lang="en-US" altLang="zh-TW" sz="1000" dirty="0">
                <a:solidFill>
                  <a:schemeClr val="bg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cxnSp>
          <p:nvCxnSpPr>
            <p:cNvPr id="43" name="AutoShape 19"/>
            <p:cNvCxnSpPr>
              <a:cxnSpLocks noChangeShapeType="1"/>
            </p:cNvCxnSpPr>
            <p:nvPr/>
          </p:nvCxnSpPr>
          <p:spPr bwMode="auto">
            <a:xfrm rot="5400000" flipH="1" flipV="1">
              <a:off x="1303" y="1068"/>
              <a:ext cx="422" cy="376"/>
            </a:xfrm>
            <a:prstGeom prst="bentConnector3">
              <a:avLst>
                <a:gd name="adj1" fmla="val 1975"/>
              </a:avLst>
            </a:prstGeom>
            <a:noFill/>
            <a:ln w="28575">
              <a:solidFill>
                <a:srgbClr val="CC092F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sp>
        <p:nvSpPr>
          <p:cNvPr id="54" name="矩形 53"/>
          <p:cNvSpPr/>
          <p:nvPr/>
        </p:nvSpPr>
        <p:spPr>
          <a:xfrm>
            <a:off x="5316608" y="4403532"/>
            <a:ext cx="559260" cy="19298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5" name="群組 4"/>
          <p:cNvGrpSpPr/>
          <p:nvPr/>
        </p:nvGrpSpPr>
        <p:grpSpPr>
          <a:xfrm>
            <a:off x="1821738" y="2114606"/>
            <a:ext cx="6780297" cy="4608222"/>
            <a:chOff x="1821738" y="2114606"/>
            <a:chExt cx="6780297" cy="4608222"/>
          </a:xfrm>
        </p:grpSpPr>
        <p:grpSp>
          <p:nvGrpSpPr>
            <p:cNvPr id="4" name="群組 3"/>
            <p:cNvGrpSpPr/>
            <p:nvPr/>
          </p:nvGrpSpPr>
          <p:grpSpPr>
            <a:xfrm>
              <a:off x="1821738" y="2114606"/>
              <a:ext cx="6780297" cy="4608222"/>
              <a:chOff x="1830308" y="2114606"/>
              <a:chExt cx="6780297" cy="4608222"/>
            </a:xfrm>
          </p:grpSpPr>
          <p:grpSp>
            <p:nvGrpSpPr>
              <p:cNvPr id="61" name="群組 60"/>
              <p:cNvGrpSpPr/>
              <p:nvPr/>
            </p:nvGrpSpPr>
            <p:grpSpPr>
              <a:xfrm>
                <a:off x="2863948" y="2114606"/>
                <a:ext cx="5746657" cy="4608222"/>
                <a:chOff x="3293533" y="1592304"/>
                <a:chExt cx="5746657" cy="4608222"/>
              </a:xfrm>
            </p:grpSpPr>
            <p:grpSp>
              <p:nvGrpSpPr>
                <p:cNvPr id="56" name="群組 55"/>
                <p:cNvGrpSpPr/>
                <p:nvPr/>
              </p:nvGrpSpPr>
              <p:grpSpPr>
                <a:xfrm>
                  <a:off x="3293533" y="1592304"/>
                  <a:ext cx="5746657" cy="4608222"/>
                  <a:chOff x="2717270" y="1592303"/>
                  <a:chExt cx="5746657" cy="4608222"/>
                </a:xfrm>
              </p:grpSpPr>
              <p:pic>
                <p:nvPicPr>
                  <p:cNvPr id="4098" name="Picture 2"/>
                  <p:cNvPicPr>
                    <a:picLocks noChangeAspect="1" noChangeArrowheads="1"/>
                  </p:cNvPicPr>
                  <p:nvPr/>
                </p:nvPicPr>
                <p:blipFill rotWithShape="1">
                  <a:blip r:embed="rId4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 t="2288" b="1807"/>
                  <a:stretch/>
                </p:blipFill>
                <p:spPr bwMode="auto">
                  <a:xfrm>
                    <a:off x="3324699" y="1592303"/>
                    <a:ext cx="5139228" cy="4608222"/>
                  </a:xfrm>
                  <a:prstGeom prst="rect">
                    <a:avLst/>
                  </a:prstGeom>
                  <a:noFill/>
                  <a:ln w="28575">
                    <a:solidFill>
                      <a:schemeClr val="tx1"/>
                    </a:solidFill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</a:extLst>
                </p:spPr>
              </p:pic>
              <p:sp>
                <p:nvSpPr>
                  <p:cNvPr id="57" name="矩形 56"/>
                  <p:cNvSpPr/>
                  <p:nvPr/>
                </p:nvSpPr>
                <p:spPr>
                  <a:xfrm>
                    <a:off x="8009452" y="2517080"/>
                    <a:ext cx="364067" cy="2749187"/>
                  </a:xfrm>
                  <a:prstGeom prst="rect">
                    <a:avLst/>
                  </a:prstGeom>
                  <a:noFill/>
                  <a:ln>
                    <a:solidFill>
                      <a:srgbClr val="FF00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TW" altLang="en-US"/>
                  </a:p>
                </p:txBody>
              </p:sp>
              <p:sp>
                <p:nvSpPr>
                  <p:cNvPr id="58" name="矩形 57"/>
                  <p:cNvSpPr/>
                  <p:nvPr/>
                </p:nvSpPr>
                <p:spPr>
                  <a:xfrm>
                    <a:off x="2717270" y="3896414"/>
                    <a:ext cx="203200" cy="889850"/>
                  </a:xfrm>
                  <a:prstGeom prst="rect">
                    <a:avLst/>
                  </a:prstGeom>
                  <a:noFill/>
                  <a:ln>
                    <a:solidFill>
                      <a:srgbClr val="FF00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TW" altLang="en-US"/>
                  </a:p>
                </p:txBody>
              </p:sp>
            </p:grpSp>
            <p:cxnSp>
              <p:nvCxnSpPr>
                <p:cNvPr id="60" name="AutoShape 19"/>
                <p:cNvCxnSpPr>
                  <a:cxnSpLocks noChangeShapeType="1"/>
                </p:cNvCxnSpPr>
                <p:nvPr/>
              </p:nvCxnSpPr>
              <p:spPr bwMode="auto">
                <a:xfrm flipV="1">
                  <a:off x="3496733" y="3767663"/>
                  <a:ext cx="2598473" cy="466471"/>
                </a:xfrm>
                <a:prstGeom prst="bentConnector3">
                  <a:avLst>
                    <a:gd name="adj1" fmla="val 50000"/>
                  </a:avLst>
                </a:prstGeom>
                <a:noFill/>
                <a:ln w="28575">
                  <a:solidFill>
                    <a:srgbClr val="CC092F"/>
                  </a:solidFill>
                  <a:miter lim="800000"/>
                  <a:headEnd/>
                  <a:tailEnd type="triangle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cxnSp>
          </p:grpSp>
          <p:pic>
            <p:nvPicPr>
              <p:cNvPr id="2050" name="Picture 2"/>
              <p:cNvPicPr>
                <a:picLocks noChangeAspect="1" noChangeArrowheads="1"/>
              </p:cNvPicPr>
              <p:nvPr/>
            </p:nvPicPr>
            <p:blipFill rotWithShape="1"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6216" t="42082" r="69553" b="45619"/>
              <a:stretch/>
            </p:blipFill>
            <p:spPr bwMode="auto">
              <a:xfrm>
                <a:off x="1830308" y="3469358"/>
                <a:ext cx="1817765" cy="883698"/>
              </a:xfrm>
              <a:prstGeom prst="rect">
                <a:avLst/>
              </a:prstGeom>
              <a:noFill/>
              <a:ln w="12700">
                <a:solidFill>
                  <a:srgbClr val="FF00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</p:pic>
        </p:grpSp>
        <p:sp>
          <p:nvSpPr>
            <p:cNvPr id="63" name="矩形 62"/>
            <p:cNvSpPr/>
            <p:nvPr/>
          </p:nvSpPr>
          <p:spPr>
            <a:xfrm>
              <a:off x="5665621" y="4072344"/>
              <a:ext cx="2323252" cy="683264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9050">
              <a:solidFill>
                <a:schemeClr val="bg2">
                  <a:lumMod val="10000"/>
                </a:schemeClr>
              </a:solidFill>
            </a:ln>
          </p:spPr>
          <p:txBody>
            <a:bodyPr wrap="square">
              <a:spAutoFit/>
            </a:bodyPr>
            <a:lstStyle/>
            <a:p>
              <a:pPr>
                <a:lnSpc>
                  <a:spcPct val="120000"/>
                </a:lnSpc>
                <a:spcBef>
                  <a:spcPts val="300"/>
                </a:spcBef>
              </a:pPr>
              <a:r>
                <a:rPr lang="zh-TW" altLang="en-US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篩選欄位點選</a:t>
              </a:r>
              <a:r>
                <a:rPr lang="zh-TW" altLang="en-US" sz="16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「</a:t>
              </a:r>
              <a:r>
                <a:rPr lang="zh-TW" altLang="en-US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其他</a:t>
              </a:r>
              <a:r>
                <a:rPr lang="zh-TW" altLang="en-US" sz="16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」</a:t>
              </a:r>
              <a:r>
                <a:rPr lang="zh-TW" altLang="en-US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提供各項條件筆數</a:t>
              </a:r>
            </a:p>
          </p:txBody>
        </p:sp>
      </p:grpSp>
      <p:pic>
        <p:nvPicPr>
          <p:cNvPr id="25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857" t="2355" r="11040" b="93674"/>
          <a:stretch/>
        </p:blipFill>
        <p:spPr bwMode="auto">
          <a:xfrm>
            <a:off x="7080679" y="1257300"/>
            <a:ext cx="3489960" cy="2095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95926740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 animBg="1"/>
      <p:bldP spid="40" grpId="1" animBg="1"/>
      <p:bldP spid="54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2"/>
          <p:cNvSpPr txBox="1"/>
          <p:nvPr/>
        </p:nvSpPr>
        <p:spPr>
          <a:xfrm>
            <a:off x="3410818" y="292653"/>
            <a:ext cx="572785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800" b="1" dirty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搜尋結果頁</a:t>
            </a:r>
            <a:r>
              <a:rPr lang="en-US" altLang="zh-TW" sz="2800" b="1" dirty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-</a:t>
            </a:r>
            <a:r>
              <a:rPr lang="zh-TW" altLang="en-US" sz="2800" b="1" dirty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輸出、引用、分享功能</a:t>
            </a:r>
            <a:endParaRPr lang="en-US" altLang="zh-TW" sz="2800" b="1" dirty="0">
              <a:solidFill>
                <a:schemeClr val="bg1">
                  <a:lumMod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7" name="矩形 16"/>
          <p:cNvSpPr/>
          <p:nvPr/>
        </p:nvSpPr>
        <p:spPr>
          <a:xfrm>
            <a:off x="0" y="914400"/>
            <a:ext cx="12190413" cy="57150"/>
          </a:xfrm>
          <a:prstGeom prst="rect">
            <a:avLst/>
          </a:prstGeom>
          <a:solidFill>
            <a:srgbClr val="266C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9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95005" y="1131570"/>
            <a:ext cx="10113122" cy="552069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6" name="群組 5"/>
          <p:cNvGrpSpPr/>
          <p:nvPr/>
        </p:nvGrpSpPr>
        <p:grpSpPr>
          <a:xfrm>
            <a:off x="3473450" y="2465032"/>
            <a:ext cx="7666095" cy="1608917"/>
            <a:chOff x="3473450" y="2465032"/>
            <a:chExt cx="7666095" cy="1608917"/>
          </a:xfrm>
        </p:grpSpPr>
        <p:sp>
          <p:nvSpPr>
            <p:cNvPr id="22" name="矩形 21"/>
            <p:cNvSpPr/>
            <p:nvPr/>
          </p:nvSpPr>
          <p:spPr>
            <a:xfrm>
              <a:off x="9875520" y="2991893"/>
              <a:ext cx="1264025" cy="364068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5" name="矩形 24"/>
            <p:cNvSpPr/>
            <p:nvPr/>
          </p:nvSpPr>
          <p:spPr>
            <a:xfrm>
              <a:off x="7720928" y="2465032"/>
              <a:ext cx="2042607" cy="610936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9050">
              <a:solidFill>
                <a:schemeClr val="bg2">
                  <a:lumMod val="10000"/>
                </a:schemeClr>
              </a:solidFill>
            </a:ln>
          </p:spPr>
          <p:txBody>
            <a:bodyPr wrap="square">
              <a:spAutoFit/>
            </a:bodyPr>
            <a:lstStyle/>
            <a:p>
              <a:pPr>
                <a:lnSpc>
                  <a:spcPct val="120000"/>
                </a:lnSpc>
                <a:spcBef>
                  <a:spcPts val="300"/>
                </a:spcBef>
              </a:pPr>
              <a:r>
                <a:rPr lang="zh-TW" altLang="en-US" sz="16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輸出、分享功能</a:t>
              </a:r>
              <a:endParaRPr lang="en-US" altLang="zh-TW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>
                <a:lnSpc>
                  <a:spcPct val="120000"/>
                </a:lnSpc>
                <a:spcBef>
                  <a:spcPts val="300"/>
                </a:spcBef>
              </a:pPr>
              <a:r>
                <a:rPr lang="zh-TW" altLang="en-US" sz="1000" dirty="0" smtClean="0">
                  <a:solidFill>
                    <a:schemeClr val="bg1">
                      <a:lumMod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可將所選擇的論文輸出及分享。</a:t>
              </a:r>
              <a:endParaRPr lang="zh-TW" altLang="en-US" sz="1000" dirty="0">
                <a:solidFill>
                  <a:schemeClr val="bg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26" name="矩形 25"/>
            <p:cNvSpPr/>
            <p:nvPr/>
          </p:nvSpPr>
          <p:spPr>
            <a:xfrm>
              <a:off x="3473450" y="3709881"/>
              <a:ext cx="234950" cy="364068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2" name="群組 1"/>
          <p:cNvGrpSpPr/>
          <p:nvPr/>
        </p:nvGrpSpPr>
        <p:grpSpPr>
          <a:xfrm>
            <a:off x="3085716" y="1755167"/>
            <a:ext cx="5781667" cy="3683434"/>
            <a:chOff x="2967930" y="1810640"/>
            <a:chExt cx="5781667" cy="3683434"/>
          </a:xfrm>
        </p:grpSpPr>
        <p:pic>
          <p:nvPicPr>
            <p:cNvPr id="6146" name="Picture 2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2967930" y="1810640"/>
              <a:ext cx="5781667" cy="3683434"/>
            </a:xfrm>
            <a:prstGeom prst="rect">
              <a:avLst/>
            </a:prstGeom>
            <a:noFill/>
            <a:ln w="28575">
              <a:solidFill>
                <a:srgbClr val="FF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</p:pic>
        <p:sp>
          <p:nvSpPr>
            <p:cNvPr id="24" name="矩形 23"/>
            <p:cNvSpPr/>
            <p:nvPr/>
          </p:nvSpPr>
          <p:spPr>
            <a:xfrm>
              <a:off x="4815047" y="2856755"/>
              <a:ext cx="2938522" cy="79560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9050">
              <a:solidFill>
                <a:schemeClr val="bg2">
                  <a:lumMod val="10000"/>
                </a:schemeClr>
              </a:solidFill>
            </a:ln>
          </p:spPr>
          <p:txBody>
            <a:bodyPr wrap="square">
              <a:spAutoFit/>
            </a:bodyPr>
            <a:lstStyle/>
            <a:p>
              <a:pPr>
                <a:lnSpc>
                  <a:spcPct val="120000"/>
                </a:lnSpc>
                <a:spcBef>
                  <a:spcPts val="300"/>
                </a:spcBef>
              </a:pPr>
              <a:r>
                <a:rPr lang="zh-TW" altLang="en-US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全文輸出</a:t>
              </a:r>
              <a:r>
                <a:rPr lang="en-US" altLang="zh-TW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(</a:t>
              </a:r>
              <a:r>
                <a:rPr lang="zh-TW" altLang="en-US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批次下載</a:t>
              </a:r>
              <a:r>
                <a:rPr lang="en-US" altLang="zh-TW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20</a:t>
              </a:r>
              <a:r>
                <a:rPr lang="zh-TW" altLang="en-US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篇</a:t>
              </a:r>
              <a:r>
                <a:rPr lang="en-US" altLang="zh-TW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)</a:t>
              </a:r>
            </a:p>
            <a:p>
              <a:pPr>
                <a:lnSpc>
                  <a:spcPct val="120000"/>
                </a:lnSpc>
                <a:spcBef>
                  <a:spcPts val="300"/>
                </a:spcBef>
              </a:pPr>
              <a:r>
                <a:rPr lang="zh-TW" altLang="en-US" sz="1000" dirty="0">
                  <a:solidFill>
                    <a:schemeClr val="bg1">
                      <a:lumMod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勾選出</a:t>
              </a:r>
              <a:r>
                <a:rPr lang="zh-TW" altLang="en-US" sz="1000" dirty="0" smtClean="0">
                  <a:solidFill>
                    <a:schemeClr val="bg1">
                      <a:lumMod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需要</a:t>
              </a:r>
              <a:r>
                <a:rPr lang="zh-TW" altLang="en-US" sz="1000" dirty="0">
                  <a:solidFill>
                    <a:schemeClr val="bg1">
                      <a:lumMod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輸出論文</a:t>
              </a:r>
              <a:r>
                <a:rPr lang="zh-TW" altLang="en-US" sz="1000" dirty="0" smtClean="0">
                  <a:solidFill>
                    <a:schemeClr val="bg1">
                      <a:lumMod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，點選「輸出」即可下載所選取的論文全文</a:t>
              </a:r>
              <a:r>
                <a:rPr lang="en-US" altLang="zh-TW" sz="1000" dirty="0" smtClean="0">
                  <a:solidFill>
                    <a:schemeClr val="bg1">
                      <a:lumMod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PDF</a:t>
              </a:r>
              <a:r>
                <a:rPr lang="zh-TW" altLang="en-US" sz="1000" dirty="0" smtClean="0">
                  <a:solidFill>
                    <a:schemeClr val="bg1">
                      <a:lumMod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檔。</a:t>
              </a:r>
              <a:endParaRPr lang="zh-TW" altLang="en-US" sz="1000" dirty="0">
                <a:solidFill>
                  <a:schemeClr val="bg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pic>
        <p:nvPicPr>
          <p:cNvPr id="18" name="Picture 8" descr="C:\Users\Ariel\Downloads\new.png">
            <a:extLst>
              <a:ext uri="{FF2B5EF4-FFF2-40B4-BE49-F238E27FC236}">
                <a16:creationId xmlns:a16="http://schemas.microsoft.com/office/drawing/2014/main" xmlns="" id="{4DBF6D3D-B316-4525-A431-E8E67B53D9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49247">
            <a:off x="7530569" y="2426628"/>
            <a:ext cx="612071" cy="6120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5" name="群組 4"/>
          <p:cNvGrpSpPr/>
          <p:nvPr/>
        </p:nvGrpSpPr>
        <p:grpSpPr>
          <a:xfrm>
            <a:off x="3058799" y="2313927"/>
            <a:ext cx="5785407" cy="3841557"/>
            <a:chOff x="3323263" y="2157352"/>
            <a:chExt cx="5785407" cy="3841557"/>
          </a:xfrm>
        </p:grpSpPr>
        <p:pic>
          <p:nvPicPr>
            <p:cNvPr id="3074" name="Picture 2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23263" y="2157352"/>
              <a:ext cx="5785407" cy="3841557"/>
            </a:xfrm>
            <a:prstGeom prst="rect">
              <a:avLst/>
            </a:prstGeom>
            <a:noFill/>
            <a:ln w="19050">
              <a:solidFill>
                <a:srgbClr val="FF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</p:pic>
        <p:sp>
          <p:nvSpPr>
            <p:cNvPr id="23" name="矩形 22"/>
            <p:cNvSpPr/>
            <p:nvPr/>
          </p:nvSpPr>
          <p:spPr>
            <a:xfrm>
              <a:off x="6051613" y="2661423"/>
              <a:ext cx="2323252" cy="79560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9050">
              <a:solidFill>
                <a:schemeClr val="bg2">
                  <a:lumMod val="10000"/>
                </a:schemeClr>
              </a:solidFill>
            </a:ln>
          </p:spPr>
          <p:txBody>
            <a:bodyPr wrap="square">
              <a:spAutoFit/>
            </a:bodyPr>
            <a:lstStyle/>
            <a:p>
              <a:pPr>
                <a:lnSpc>
                  <a:spcPct val="120000"/>
                </a:lnSpc>
                <a:spcBef>
                  <a:spcPts val="300"/>
                </a:spcBef>
              </a:pPr>
              <a:r>
                <a:rPr lang="zh-TW" altLang="en-US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書目資料</a:t>
              </a:r>
              <a:endParaRPr lang="en-US" altLang="zh-TW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>
                <a:lnSpc>
                  <a:spcPct val="120000"/>
                </a:lnSpc>
                <a:spcBef>
                  <a:spcPts val="300"/>
                </a:spcBef>
              </a:pPr>
              <a:r>
                <a:rPr lang="zh-TW" altLang="en-US" sz="1000" dirty="0">
                  <a:solidFill>
                    <a:schemeClr val="bg1">
                      <a:lumMod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提供</a:t>
              </a:r>
              <a:r>
                <a:rPr lang="zh-TW" altLang="en-US" sz="1000" dirty="0" smtClean="0">
                  <a:solidFill>
                    <a:schemeClr val="bg1">
                      <a:lumMod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所選擇論文的基本概要，可選擇下載、電子信箱或將資料列印。</a:t>
              </a:r>
              <a:endParaRPr lang="en-US" altLang="zh-TW" sz="1000" dirty="0" smtClean="0">
                <a:solidFill>
                  <a:schemeClr val="bg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grpSp>
        <p:nvGrpSpPr>
          <p:cNvPr id="3" name="群組 2"/>
          <p:cNvGrpSpPr/>
          <p:nvPr/>
        </p:nvGrpSpPr>
        <p:grpSpPr>
          <a:xfrm>
            <a:off x="3291917" y="2181206"/>
            <a:ext cx="5719298" cy="3604370"/>
            <a:chOff x="3002763" y="3475137"/>
            <a:chExt cx="5719298" cy="3604370"/>
          </a:xfrm>
        </p:grpSpPr>
        <p:pic>
          <p:nvPicPr>
            <p:cNvPr id="6147" name="Picture 3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3002763" y="3475137"/>
              <a:ext cx="5385036" cy="3604370"/>
            </a:xfrm>
            <a:prstGeom prst="rect">
              <a:avLst/>
            </a:prstGeom>
            <a:noFill/>
            <a:ln w="19050">
              <a:solidFill>
                <a:srgbClr val="FF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</p:pic>
        <p:sp>
          <p:nvSpPr>
            <p:cNvPr id="28" name="矩形 27"/>
            <p:cNvSpPr/>
            <p:nvPr/>
          </p:nvSpPr>
          <p:spPr>
            <a:xfrm>
              <a:off x="6398809" y="3927146"/>
              <a:ext cx="2323252" cy="980268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9050">
              <a:solidFill>
                <a:schemeClr val="bg2">
                  <a:lumMod val="10000"/>
                </a:schemeClr>
              </a:solidFill>
            </a:ln>
          </p:spPr>
          <p:txBody>
            <a:bodyPr wrap="square">
              <a:spAutoFit/>
            </a:bodyPr>
            <a:lstStyle/>
            <a:p>
              <a:pPr>
                <a:lnSpc>
                  <a:spcPct val="120000"/>
                </a:lnSpc>
                <a:spcBef>
                  <a:spcPts val="300"/>
                </a:spcBef>
              </a:pPr>
              <a:r>
                <a:rPr lang="zh-TW" altLang="en-US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引用格式</a:t>
              </a:r>
              <a:r>
                <a:rPr lang="en-US" altLang="zh-TW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(APA6)</a:t>
              </a:r>
            </a:p>
            <a:p>
              <a:pPr>
                <a:lnSpc>
                  <a:spcPct val="120000"/>
                </a:lnSpc>
                <a:spcBef>
                  <a:spcPts val="300"/>
                </a:spcBef>
              </a:pPr>
              <a:r>
                <a:rPr lang="zh-TW" altLang="en-US" sz="1000" dirty="0">
                  <a:solidFill>
                    <a:schemeClr val="bg1">
                      <a:lumMod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可使用列印、信箱、儲存、</a:t>
              </a:r>
              <a:r>
                <a:rPr lang="en-US" altLang="zh-TW" sz="1000" dirty="0" err="1">
                  <a:solidFill>
                    <a:schemeClr val="bg1">
                      <a:lumMod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RefWorks</a:t>
              </a:r>
              <a:r>
                <a:rPr lang="zh-TW" altLang="en-US" sz="1000" dirty="0">
                  <a:solidFill>
                    <a:schemeClr val="bg1">
                      <a:lumMod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、</a:t>
              </a:r>
              <a:r>
                <a:rPr lang="en-US" altLang="zh-TW" sz="1000" dirty="0">
                  <a:solidFill>
                    <a:schemeClr val="bg1">
                      <a:lumMod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EndNote(RIS)</a:t>
              </a:r>
              <a:r>
                <a:rPr lang="zh-TW" altLang="en-US" sz="1000" dirty="0">
                  <a:solidFill>
                    <a:schemeClr val="bg1">
                      <a:lumMod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多種方式，匯出所選論文引述。</a:t>
              </a:r>
            </a:p>
          </p:txBody>
        </p:sp>
      </p:grpSp>
      <p:grpSp>
        <p:nvGrpSpPr>
          <p:cNvPr id="4" name="群組 3"/>
          <p:cNvGrpSpPr/>
          <p:nvPr/>
        </p:nvGrpSpPr>
        <p:grpSpPr>
          <a:xfrm>
            <a:off x="3085716" y="3173927"/>
            <a:ext cx="5855060" cy="2106411"/>
            <a:chOff x="2949141" y="2512629"/>
            <a:chExt cx="5855060" cy="2106411"/>
          </a:xfrm>
        </p:grpSpPr>
        <p:pic>
          <p:nvPicPr>
            <p:cNvPr id="6148" name="Picture 4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49141" y="2512629"/>
              <a:ext cx="5855060" cy="1536185"/>
            </a:xfrm>
            <a:prstGeom prst="rect">
              <a:avLst/>
            </a:prstGeom>
            <a:noFill/>
            <a:ln w="28575">
              <a:solidFill>
                <a:srgbClr val="FF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</p:pic>
        <p:sp>
          <p:nvSpPr>
            <p:cNvPr id="31" name="矩形 30"/>
            <p:cNvSpPr/>
            <p:nvPr/>
          </p:nvSpPr>
          <p:spPr>
            <a:xfrm>
              <a:off x="6456343" y="3823438"/>
              <a:ext cx="2323252" cy="79560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9050">
              <a:solidFill>
                <a:schemeClr val="bg2">
                  <a:lumMod val="10000"/>
                </a:schemeClr>
              </a:solidFill>
            </a:ln>
          </p:spPr>
          <p:txBody>
            <a:bodyPr wrap="square">
              <a:spAutoFit/>
            </a:bodyPr>
            <a:lstStyle/>
            <a:p>
              <a:pPr>
                <a:lnSpc>
                  <a:spcPct val="120000"/>
                </a:lnSpc>
                <a:spcBef>
                  <a:spcPts val="300"/>
                </a:spcBef>
              </a:pPr>
              <a:r>
                <a:rPr lang="zh-TW" altLang="en-US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分享</a:t>
              </a:r>
              <a:endParaRPr lang="en-US" altLang="zh-TW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>
                <a:lnSpc>
                  <a:spcPct val="120000"/>
                </a:lnSpc>
                <a:spcBef>
                  <a:spcPts val="300"/>
                </a:spcBef>
              </a:pPr>
              <a:r>
                <a:rPr lang="en-US" altLang="zh-TW" sz="1000" dirty="0">
                  <a:solidFill>
                    <a:schemeClr val="bg1">
                      <a:lumMod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Facebook</a:t>
              </a:r>
              <a:r>
                <a:rPr lang="zh-TW" altLang="en-US" sz="1000" dirty="0">
                  <a:solidFill>
                    <a:schemeClr val="bg1">
                      <a:lumMod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、</a:t>
              </a:r>
              <a:r>
                <a:rPr lang="en-US" altLang="zh-TW" sz="1000" dirty="0">
                  <a:solidFill>
                    <a:schemeClr val="bg1">
                      <a:lumMod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Line</a:t>
              </a:r>
              <a:r>
                <a:rPr lang="zh-TW" altLang="en-US" sz="1000" dirty="0">
                  <a:solidFill>
                    <a:schemeClr val="bg1">
                      <a:lumMod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、複製連結，可分享搜尋頁面結果給他人。</a:t>
              </a:r>
            </a:p>
          </p:txBody>
        </p:sp>
      </p:grpSp>
      <p:pic>
        <p:nvPicPr>
          <p:cNvPr id="20" name="Picture 8" descr="C:\Users\Ariel\Downloads\new.png">
            <a:extLst>
              <a:ext uri="{FF2B5EF4-FFF2-40B4-BE49-F238E27FC236}">
                <a16:creationId xmlns:a16="http://schemas.microsoft.com/office/drawing/2014/main" xmlns="" id="{27666B6E-6EEB-4289-A540-618DDA2CF0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49247">
            <a:off x="8147671" y="4178700"/>
            <a:ext cx="612071" cy="6120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8" descr="C:\Users\Ariel\Downloads\new.png">
            <a:extLst>
              <a:ext uri="{FF2B5EF4-FFF2-40B4-BE49-F238E27FC236}">
                <a16:creationId xmlns:a16="http://schemas.microsoft.com/office/drawing/2014/main" xmlns="" id="{27666B6E-6EEB-4289-A540-618DDA2CF0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49247">
            <a:off x="8370917" y="2397553"/>
            <a:ext cx="612071" cy="6120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601" t="2355" r="11040" b="93674"/>
          <a:stretch/>
        </p:blipFill>
        <p:spPr bwMode="auto">
          <a:xfrm>
            <a:off x="7078980" y="1257300"/>
            <a:ext cx="3804668" cy="2095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69376675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750" tmFilter="0, 0; .2, .5; .8, .5; 1, 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" dur="375" autoRev="1" fill="hold"/>
                                        <p:tgtEl>
                                          <p:spTgt spid="1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750"/>
                            </p:stCondLst>
                            <p:childTnLst>
                              <p:par>
                                <p:cTn id="24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750" tmFilter="0, 0; .2, .5; .8, .5; 1, 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6" dur="375" autoRev="1" fill="hold"/>
                                        <p:tgtEl>
                                          <p:spTgt spid="1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750" tmFilter="0, 0; .2, .5; .8, .5; 1, 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0" dur="375" autoRev="1" fill="hold"/>
                                        <p:tgtEl>
                                          <p:spTgt spid="1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250"/>
                            </p:stCondLst>
                            <p:childTnLst>
                              <p:par>
                                <p:cTn id="32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750" tmFilter="0, 0; .2, .5; .8, .5; 1, 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4" dur="375" autoRev="1" fill="hold"/>
                                        <p:tgtEl>
                                          <p:spTgt spid="1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9" dur="750" tmFilter="0, 0; .2, .5; .8, .5; 1, 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0" dur="375" autoRev="1" fill="hold"/>
                                        <p:tgtEl>
                                          <p:spTgt spid="2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750"/>
                            </p:stCondLst>
                            <p:childTnLst>
                              <p:par>
                                <p:cTn id="62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3" dur="750" tmFilter="0, 0; .2, .5; .8, .5; 1, 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4" dur="375" autoRev="1" fill="hold"/>
                                        <p:tgtEl>
                                          <p:spTgt spid="2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1500"/>
                            </p:stCondLst>
                            <p:childTnLst>
                              <p:par>
                                <p:cTn id="66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7" dur="750" tmFilter="0, 0; .2, .5; .8, .5; 1, 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8" dur="375" autoRev="1" fill="hold"/>
                                        <p:tgtEl>
                                          <p:spTgt spid="2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2250"/>
                            </p:stCondLst>
                            <p:childTnLst>
                              <p:par>
                                <p:cTn id="70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1" dur="750" tmFilter="0, 0; .2, .5; .8, .5; 1, 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2" dur="375" autoRev="1" fill="hold"/>
                                        <p:tgtEl>
                                          <p:spTgt spid="2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4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8" dur="750" tmFilter="0, 0; .2, .5; .8, .5; 1, 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9" dur="375" autoRev="1" fill="hold"/>
                                        <p:tgtEl>
                                          <p:spTgt spid="2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750"/>
                            </p:stCondLst>
                            <p:childTnLst>
                              <p:par>
                                <p:cTn id="91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2" dur="750" tmFilter="0, 0; .2, .5; .8, .5; 1, 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3" dur="375" autoRev="1" fill="hold"/>
                                        <p:tgtEl>
                                          <p:spTgt spid="2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1500"/>
                            </p:stCondLst>
                            <p:childTnLst>
                              <p:par>
                                <p:cTn id="95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6" dur="750" tmFilter="0, 0; .2, .5; .8, .5; 1, 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7" dur="375" autoRev="1" fill="hold"/>
                                        <p:tgtEl>
                                          <p:spTgt spid="2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2250"/>
                            </p:stCondLst>
                            <p:childTnLst>
                              <p:par>
                                <p:cTn id="99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0" dur="750" tmFilter="0, 0; .2, .5; .8, .5; 1, 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1" dur="375" autoRev="1" fill="hold"/>
                                        <p:tgtEl>
                                          <p:spTgt spid="2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2"/>
          <p:cNvSpPr txBox="1"/>
          <p:nvPr/>
        </p:nvSpPr>
        <p:spPr>
          <a:xfrm>
            <a:off x="4925655" y="292653"/>
            <a:ext cx="233910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800" b="1" dirty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資料內容頁面</a:t>
            </a:r>
            <a:endParaRPr lang="zh-CN" altLang="en-US" sz="2800" b="1" dirty="0">
              <a:solidFill>
                <a:schemeClr val="bg1">
                  <a:lumMod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7" name="矩形 16"/>
          <p:cNvSpPr/>
          <p:nvPr/>
        </p:nvSpPr>
        <p:spPr>
          <a:xfrm>
            <a:off x="0" y="914400"/>
            <a:ext cx="12190413" cy="57150"/>
          </a:xfrm>
          <a:prstGeom prst="rect">
            <a:avLst/>
          </a:prstGeom>
          <a:solidFill>
            <a:srgbClr val="266C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792"/>
          <a:stretch/>
        </p:blipFill>
        <p:spPr bwMode="auto">
          <a:xfrm>
            <a:off x="1659368" y="1155469"/>
            <a:ext cx="8504879" cy="550302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4" name="群組 3"/>
          <p:cNvGrpSpPr/>
          <p:nvPr/>
        </p:nvGrpSpPr>
        <p:grpSpPr>
          <a:xfrm>
            <a:off x="2023533" y="2533417"/>
            <a:ext cx="6087534" cy="4125078"/>
            <a:chOff x="2362200" y="2327083"/>
            <a:chExt cx="6631516" cy="4283268"/>
          </a:xfrm>
        </p:grpSpPr>
        <p:sp>
          <p:nvSpPr>
            <p:cNvPr id="21" name="矩形 20"/>
            <p:cNvSpPr/>
            <p:nvPr/>
          </p:nvSpPr>
          <p:spPr>
            <a:xfrm>
              <a:off x="2362200" y="2760762"/>
              <a:ext cx="6631516" cy="3849589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3" name="矩形 22"/>
            <p:cNvSpPr/>
            <p:nvPr/>
          </p:nvSpPr>
          <p:spPr>
            <a:xfrm>
              <a:off x="6671099" y="2327083"/>
              <a:ext cx="1562099" cy="683264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9050">
              <a:solidFill>
                <a:schemeClr val="bg2">
                  <a:lumMod val="10000"/>
                </a:schemeClr>
              </a:solidFill>
            </a:ln>
          </p:spPr>
          <p:txBody>
            <a:bodyPr wrap="square">
              <a:spAutoFit/>
            </a:bodyPr>
            <a:lstStyle/>
            <a:p>
              <a:pPr algn="ctr">
                <a:lnSpc>
                  <a:spcPct val="120000"/>
                </a:lnSpc>
                <a:spcBef>
                  <a:spcPts val="300"/>
                </a:spcBef>
              </a:pPr>
              <a:r>
                <a:rPr lang="zh-TW" altLang="en-US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可直接瀏覽</a:t>
              </a:r>
              <a:r>
                <a:rPr lang="en-US" altLang="zh-TW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PDF</a:t>
              </a:r>
              <a:r>
                <a:rPr lang="zh-TW" altLang="en-US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全文</a:t>
              </a:r>
              <a:endParaRPr lang="en-US" altLang="zh-TW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grpSp>
        <p:nvGrpSpPr>
          <p:cNvPr id="2" name="群組 1"/>
          <p:cNvGrpSpPr/>
          <p:nvPr/>
        </p:nvGrpSpPr>
        <p:grpSpPr>
          <a:xfrm>
            <a:off x="7332134" y="1741592"/>
            <a:ext cx="3210979" cy="1789531"/>
            <a:chOff x="7332134" y="1741592"/>
            <a:chExt cx="3210979" cy="1789531"/>
          </a:xfrm>
        </p:grpSpPr>
        <p:grpSp>
          <p:nvGrpSpPr>
            <p:cNvPr id="5" name="群組 4"/>
            <p:cNvGrpSpPr/>
            <p:nvPr/>
          </p:nvGrpSpPr>
          <p:grpSpPr>
            <a:xfrm>
              <a:off x="8213723" y="1741592"/>
              <a:ext cx="2329390" cy="1026258"/>
              <a:chOff x="9052983" y="1972629"/>
              <a:chExt cx="2329390" cy="1026258"/>
            </a:xfrm>
          </p:grpSpPr>
          <p:sp>
            <p:nvSpPr>
              <p:cNvPr id="18" name="矩形 17"/>
              <p:cNvSpPr/>
              <p:nvPr/>
            </p:nvSpPr>
            <p:spPr>
              <a:xfrm>
                <a:off x="9052983" y="2476500"/>
                <a:ext cx="1557867" cy="522387"/>
              </a:xfrm>
              <a:prstGeom prst="rect">
                <a:avLst/>
              </a:prstGeom>
              <a:noFill/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22" name="矩形 21"/>
              <p:cNvSpPr/>
              <p:nvPr/>
            </p:nvSpPr>
            <p:spPr>
              <a:xfrm>
                <a:off x="9820274" y="1972629"/>
                <a:ext cx="1562099" cy="360996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9050">
                <a:solidFill>
                  <a:schemeClr val="bg2">
                    <a:lumMod val="10000"/>
                  </a:schemeClr>
                </a:solidFill>
              </a:ln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20000"/>
                  </a:lnSpc>
                  <a:spcBef>
                    <a:spcPts val="300"/>
                  </a:spcBef>
                </a:pPr>
                <a:r>
                  <a:rPr lang="zh-TW" altLang="en-US" sz="16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多種輸出格式</a:t>
                </a:r>
                <a:endParaRPr lang="en-US" altLang="zh-TW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</p:grpSp>
        <p:sp>
          <p:nvSpPr>
            <p:cNvPr id="15" name="矩形 14"/>
            <p:cNvSpPr/>
            <p:nvPr/>
          </p:nvSpPr>
          <p:spPr>
            <a:xfrm>
              <a:off x="7332134" y="3269930"/>
              <a:ext cx="478366" cy="261193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6" name="群組 5"/>
          <p:cNvGrpSpPr/>
          <p:nvPr/>
        </p:nvGrpSpPr>
        <p:grpSpPr>
          <a:xfrm>
            <a:off x="2471340" y="2235765"/>
            <a:ext cx="5742383" cy="4064157"/>
            <a:chOff x="711412" y="2641607"/>
            <a:chExt cx="5742383" cy="4064157"/>
          </a:xfrm>
        </p:grpSpPr>
        <p:pic>
          <p:nvPicPr>
            <p:cNvPr id="1028" name="Picture 4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1640387" y="3190834"/>
              <a:ext cx="4813408" cy="3514930"/>
            </a:xfrm>
            <a:prstGeom prst="rect">
              <a:avLst/>
            </a:prstGeom>
            <a:noFill/>
            <a:ln w="28575">
              <a:solidFill>
                <a:srgbClr val="FF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</p:pic>
        <p:sp>
          <p:nvSpPr>
            <p:cNvPr id="24" name="矩形 23"/>
            <p:cNvSpPr/>
            <p:nvPr/>
          </p:nvSpPr>
          <p:spPr>
            <a:xfrm>
              <a:off x="711412" y="3430546"/>
              <a:ext cx="601133" cy="210294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5" name="矩形 24"/>
            <p:cNvSpPr/>
            <p:nvPr/>
          </p:nvSpPr>
          <p:spPr>
            <a:xfrm>
              <a:off x="3437996" y="2641607"/>
              <a:ext cx="1562099" cy="683264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9050">
              <a:solidFill>
                <a:schemeClr val="bg2">
                  <a:lumMod val="10000"/>
                </a:schemeClr>
              </a:solidFill>
            </a:ln>
          </p:spPr>
          <p:txBody>
            <a:bodyPr wrap="square">
              <a:spAutoFit/>
            </a:bodyPr>
            <a:lstStyle/>
            <a:p>
              <a:pPr algn="ctr">
                <a:lnSpc>
                  <a:spcPct val="120000"/>
                </a:lnSpc>
                <a:spcBef>
                  <a:spcPts val="300"/>
                </a:spcBef>
              </a:pPr>
              <a:r>
                <a:rPr lang="zh-TW" altLang="en-US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詳細資料提供論文相關資訊</a:t>
              </a:r>
              <a:endParaRPr lang="en-US" altLang="zh-TW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pic>
        <p:nvPicPr>
          <p:cNvPr id="19" name="Picture 2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857" t="2355" r="11040" b="93674"/>
          <a:stretch/>
        </p:blipFill>
        <p:spPr bwMode="auto">
          <a:xfrm>
            <a:off x="5994214" y="1217295"/>
            <a:ext cx="3489960" cy="2095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31588560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599187" y="1490964"/>
            <a:ext cx="8992038" cy="4919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857" t="2355" r="11040" b="93674"/>
          <a:stretch/>
        </p:blipFill>
        <p:spPr bwMode="auto">
          <a:xfrm>
            <a:off x="6753225" y="1577340"/>
            <a:ext cx="3489960" cy="2095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TextBox 2"/>
          <p:cNvSpPr txBox="1"/>
          <p:nvPr/>
        </p:nvSpPr>
        <p:spPr>
          <a:xfrm>
            <a:off x="3590354" y="292653"/>
            <a:ext cx="500970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800" b="1" dirty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論文瀏覽</a:t>
            </a:r>
            <a:r>
              <a:rPr lang="en-US" altLang="zh-TW" sz="2800" b="1" dirty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-</a:t>
            </a:r>
            <a:r>
              <a:rPr lang="zh-TW" altLang="en-US" sz="2800" b="1" dirty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學門分類、瀏覽排行</a:t>
            </a:r>
            <a:endParaRPr lang="zh-CN" altLang="en-US" sz="2800" b="1" dirty="0">
              <a:solidFill>
                <a:schemeClr val="bg1">
                  <a:lumMod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7" name="矩形 16"/>
          <p:cNvSpPr/>
          <p:nvPr/>
        </p:nvSpPr>
        <p:spPr>
          <a:xfrm>
            <a:off x="0" y="914400"/>
            <a:ext cx="12190413" cy="57150"/>
          </a:xfrm>
          <a:prstGeom prst="rect">
            <a:avLst/>
          </a:prstGeom>
          <a:solidFill>
            <a:srgbClr val="266C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3" name="矩形 22"/>
          <p:cNvSpPr/>
          <p:nvPr/>
        </p:nvSpPr>
        <p:spPr>
          <a:xfrm>
            <a:off x="1663224" y="2700757"/>
            <a:ext cx="1838589" cy="337778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4" name="矩形 23"/>
          <p:cNvSpPr/>
          <p:nvPr/>
        </p:nvSpPr>
        <p:spPr>
          <a:xfrm>
            <a:off x="3590354" y="2813894"/>
            <a:ext cx="607912" cy="25350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7" name="矩形 26"/>
          <p:cNvSpPr/>
          <p:nvPr/>
        </p:nvSpPr>
        <p:spPr>
          <a:xfrm>
            <a:off x="4606376" y="2204307"/>
            <a:ext cx="2280199" cy="387798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bg2">
                <a:lumMod val="10000"/>
              </a:schemeClr>
            </a:solidFill>
          </a:ln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Bef>
                <a:spcPts val="300"/>
              </a:spcBef>
            </a:pPr>
            <a:r>
              <a:rPr lang="zh-TW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瀏覽</a:t>
            </a:r>
            <a:r>
              <a:rPr lang="zh-TW" altLang="en-US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各種學門所有</a:t>
            </a:r>
            <a:r>
              <a:rPr lang="zh-TW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論文</a:t>
            </a:r>
            <a:endParaRPr lang="en-US" altLang="zh-TW" sz="1600" b="1" dirty="0">
              <a:solidFill>
                <a:schemeClr val="tx1">
                  <a:lumMod val="75000"/>
                  <a:lumOff val="2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xmlns="" id="{60E53E17-EBA4-4781-9D28-6708DBD73481}"/>
              </a:ext>
            </a:extLst>
          </p:cNvPr>
          <p:cNvSpPr/>
          <p:nvPr/>
        </p:nvSpPr>
        <p:spPr>
          <a:xfrm>
            <a:off x="6753225" y="1866900"/>
            <a:ext cx="657225" cy="26120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5" name="矩形 14">
            <a:extLst>
              <a:ext uri="{FF2B5EF4-FFF2-40B4-BE49-F238E27FC236}">
                <a16:creationId xmlns:a16="http://schemas.microsoft.com/office/drawing/2014/main" xmlns="" id="{8F0BD2C5-181C-49F3-8594-EC7253820E51}"/>
              </a:ext>
            </a:extLst>
          </p:cNvPr>
          <p:cNvSpPr/>
          <p:nvPr/>
        </p:nvSpPr>
        <p:spPr>
          <a:xfrm>
            <a:off x="1463039" y="5578226"/>
            <a:ext cx="1687483" cy="683264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bg2">
                <a:lumMod val="10000"/>
              </a:schemeClr>
            </a:solidFill>
          </a:ln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Bef>
                <a:spcPts val="300"/>
              </a:spcBef>
            </a:pPr>
            <a:r>
              <a:rPr lang="zh-TW" altLang="en-US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提供資料庫前五名熱門</a:t>
            </a:r>
            <a:r>
              <a:rPr lang="zh-TW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瀏覽排行</a:t>
            </a:r>
            <a:endParaRPr lang="en-US" altLang="zh-TW" sz="1600" b="1" dirty="0">
              <a:solidFill>
                <a:schemeClr val="tx1">
                  <a:lumMod val="75000"/>
                  <a:lumOff val="2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2" name="群組 1"/>
          <p:cNvGrpSpPr/>
          <p:nvPr/>
        </p:nvGrpSpPr>
        <p:grpSpPr>
          <a:xfrm>
            <a:off x="5076205" y="1427172"/>
            <a:ext cx="4668489" cy="3885383"/>
            <a:chOff x="5094636" y="1364325"/>
            <a:chExt cx="4668489" cy="3885383"/>
          </a:xfrm>
        </p:grpSpPr>
        <p:pic>
          <p:nvPicPr>
            <p:cNvPr id="4098" name="Picture 2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51488" y="1364325"/>
              <a:ext cx="4211637" cy="3885383"/>
            </a:xfrm>
            <a:prstGeom prst="rect">
              <a:avLst/>
            </a:prstGeom>
            <a:noFill/>
            <a:ln w="19050">
              <a:solidFill>
                <a:srgbClr val="FF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</p:pic>
        <p:sp>
          <p:nvSpPr>
            <p:cNvPr id="18" name="矩形 17"/>
            <p:cNvSpPr/>
            <p:nvPr/>
          </p:nvSpPr>
          <p:spPr>
            <a:xfrm>
              <a:off x="5094636" y="3067396"/>
              <a:ext cx="224123" cy="306167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28" name="矩形 27"/>
          <p:cNvSpPr/>
          <p:nvPr/>
        </p:nvSpPr>
        <p:spPr>
          <a:xfrm>
            <a:off x="4389862" y="3731587"/>
            <a:ext cx="2323252" cy="795602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bg2">
                <a:lumMod val="10000"/>
              </a:schemeClr>
            </a:solidFill>
          </a:ln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Bef>
                <a:spcPts val="300"/>
              </a:spcBef>
            </a:pPr>
            <a:r>
              <a:rPr lang="zh-TW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更多</a:t>
            </a:r>
            <a:endParaRPr lang="en-US" altLang="zh-TW" sz="1600" b="1" dirty="0">
              <a:solidFill>
                <a:schemeClr val="tx1">
                  <a:lumMod val="75000"/>
                  <a:lumOff val="2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20000"/>
              </a:lnSpc>
              <a:spcBef>
                <a:spcPts val="300"/>
              </a:spcBef>
            </a:pPr>
            <a:r>
              <a:rPr lang="zh-TW" altLang="en-US" sz="1000" dirty="0" smtClean="0">
                <a:solidFill>
                  <a:schemeClr val="bg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可</a:t>
            </a:r>
            <a:r>
              <a:rPr lang="zh-TW" altLang="en-US" sz="1000" dirty="0">
                <a:solidFill>
                  <a:schemeClr val="bg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點選</a:t>
            </a:r>
            <a:r>
              <a:rPr lang="zh-TW" altLang="en-US" sz="1000" dirty="0" smtClean="0">
                <a:solidFill>
                  <a:schemeClr val="bg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欲查看學門的「更多」符號，</a:t>
            </a:r>
            <a:r>
              <a:rPr lang="zh-TW" altLang="en-US" sz="1000" dirty="0">
                <a:solidFill>
                  <a:schemeClr val="bg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有更詳細的學科分類。</a:t>
            </a:r>
          </a:p>
        </p:txBody>
      </p:sp>
      <p:pic>
        <p:nvPicPr>
          <p:cNvPr id="29" name="Picture 8" descr="C:\Users\Ariel\Downloads\new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49247">
            <a:off x="5809773" y="3340588"/>
            <a:ext cx="612071" cy="6120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5" name="群組 4"/>
          <p:cNvGrpSpPr/>
          <p:nvPr/>
        </p:nvGrpSpPr>
        <p:grpSpPr>
          <a:xfrm>
            <a:off x="3742754" y="2054889"/>
            <a:ext cx="7682152" cy="4355213"/>
            <a:chOff x="3752814" y="2128107"/>
            <a:chExt cx="7682152" cy="4355213"/>
          </a:xfrm>
        </p:grpSpPr>
        <p:grpSp>
          <p:nvGrpSpPr>
            <p:cNvPr id="4" name="群組 3"/>
            <p:cNvGrpSpPr/>
            <p:nvPr/>
          </p:nvGrpSpPr>
          <p:grpSpPr>
            <a:xfrm>
              <a:off x="3752814" y="2128107"/>
              <a:ext cx="6633246" cy="4355213"/>
              <a:chOff x="3752814" y="2128107"/>
              <a:chExt cx="6633246" cy="4355213"/>
            </a:xfrm>
          </p:grpSpPr>
          <p:sp>
            <p:nvSpPr>
              <p:cNvPr id="26" name="矩形 25"/>
              <p:cNvSpPr/>
              <p:nvPr/>
            </p:nvSpPr>
            <p:spPr>
              <a:xfrm>
                <a:off x="8659918" y="5668857"/>
                <a:ext cx="1726142" cy="400479"/>
              </a:xfrm>
              <a:prstGeom prst="rect">
                <a:avLst/>
              </a:prstGeom>
              <a:noFill/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pic>
            <p:nvPicPr>
              <p:cNvPr id="4099" name="Picture 3"/>
              <p:cNvPicPr>
                <a:picLocks noChangeAspect="1" noChangeArrowheads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752814" y="2128107"/>
                <a:ext cx="4725987" cy="4355213"/>
              </a:xfrm>
              <a:prstGeom prst="rect">
                <a:avLst/>
              </a:prstGeom>
              <a:noFill/>
              <a:ln w="19050">
                <a:solidFill>
                  <a:srgbClr val="FF00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</p:pic>
        </p:grpSp>
        <p:sp>
          <p:nvSpPr>
            <p:cNvPr id="19" name="矩形 18">
              <a:extLst>
                <a:ext uri="{FF2B5EF4-FFF2-40B4-BE49-F238E27FC236}">
                  <a16:creationId xmlns:a16="http://schemas.microsoft.com/office/drawing/2014/main" xmlns="" id="{8F0BD2C5-181C-49F3-8594-EC7253820E51}"/>
                </a:ext>
              </a:extLst>
            </p:cNvPr>
            <p:cNvSpPr/>
            <p:nvPr/>
          </p:nvSpPr>
          <p:spPr>
            <a:xfrm>
              <a:off x="9747483" y="4908076"/>
              <a:ext cx="1687483" cy="79560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9050">
              <a:solidFill>
                <a:schemeClr val="bg2">
                  <a:lumMod val="10000"/>
                </a:schemeClr>
              </a:solidFill>
            </a:ln>
          </p:spPr>
          <p:txBody>
            <a:bodyPr wrap="square">
              <a:spAutoFit/>
            </a:bodyPr>
            <a:lstStyle/>
            <a:p>
              <a:pPr>
                <a:lnSpc>
                  <a:spcPct val="120000"/>
                </a:lnSpc>
                <a:spcBef>
                  <a:spcPts val="300"/>
                </a:spcBef>
              </a:pPr>
              <a:r>
                <a:rPr lang="zh-TW" altLang="en-US" sz="16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更多</a:t>
              </a:r>
              <a:endParaRPr lang="en-US" altLang="zh-TW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>
                <a:lnSpc>
                  <a:spcPct val="120000"/>
                </a:lnSpc>
                <a:spcBef>
                  <a:spcPts val="300"/>
                </a:spcBef>
              </a:pPr>
              <a:r>
                <a:rPr lang="zh-TW" altLang="en-US" sz="1000" dirty="0">
                  <a:solidFill>
                    <a:schemeClr val="bg1">
                      <a:lumMod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點選更多及會出現所有學門的詳細學科可供挑選</a:t>
              </a:r>
              <a:endParaRPr lang="en-US" altLang="zh-TW" sz="1000" dirty="0">
                <a:solidFill>
                  <a:schemeClr val="bg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pic>
        <p:nvPicPr>
          <p:cNvPr id="21" name="Picture 8" descr="C:\Users\Ariel\Downloads\new.png">
            <a:extLst>
              <a:ext uri="{FF2B5EF4-FFF2-40B4-BE49-F238E27FC236}">
                <a16:creationId xmlns:a16="http://schemas.microsoft.com/office/drawing/2014/main" xmlns="" id="{27666B6E-6EEB-4289-A540-618DDA2CF0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49247">
            <a:off x="10674759" y="4564459"/>
            <a:ext cx="612071" cy="6120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55730387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750" tmFilter="0, 0; .2, .5; .8, .5; 1, 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1" dur="375" autoRev="1" fill="hold"/>
                                        <p:tgtEl>
                                          <p:spTgt spid="2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750"/>
                            </p:stCondLst>
                            <p:childTnLst>
                              <p:par>
                                <p:cTn id="33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750" tmFilter="0, 0; .2, .5; .8, .5; 1, 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5" dur="375" autoRev="1" fill="hold"/>
                                        <p:tgtEl>
                                          <p:spTgt spid="2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500"/>
                            </p:stCondLst>
                            <p:childTnLst>
                              <p:par>
                                <p:cTn id="37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750" tmFilter="0, 0; .2, .5; .8, .5; 1, 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9" dur="375" autoRev="1" fill="hold"/>
                                        <p:tgtEl>
                                          <p:spTgt spid="2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250"/>
                            </p:stCondLst>
                            <p:childTnLst>
                              <p:par>
                                <p:cTn id="41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750" tmFilter="0, 0; .2, .5; .8, .5; 1, 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3" dur="375" autoRev="1" fill="hold"/>
                                        <p:tgtEl>
                                          <p:spTgt spid="2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xit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1" dur="750" tmFilter="0, 0; .2, .5; .8, .5; 1, 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2" dur="375" autoRev="1" fill="hold"/>
                                        <p:tgtEl>
                                          <p:spTgt spid="2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750"/>
                            </p:stCondLst>
                            <p:childTnLst>
                              <p:par>
                                <p:cTn id="64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750" tmFilter="0, 0; .2, .5; .8, .5; 1, 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6" dur="375" autoRev="1" fill="hold"/>
                                        <p:tgtEl>
                                          <p:spTgt spid="2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1500"/>
                            </p:stCondLst>
                            <p:childTnLst>
                              <p:par>
                                <p:cTn id="68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750" tmFilter="0, 0; .2, .5; .8, .5; 1, 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0" dur="375" autoRev="1" fill="hold"/>
                                        <p:tgtEl>
                                          <p:spTgt spid="2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2250"/>
                            </p:stCondLst>
                            <p:childTnLst>
                              <p:par>
                                <p:cTn id="72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3" dur="750" tmFilter="0, 0; .2, .5; .8, .5; 1, 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4" dur="375" autoRev="1" fill="hold"/>
                                        <p:tgtEl>
                                          <p:spTgt spid="2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24" grpId="0" animBg="1"/>
      <p:bldP spid="24" grpId="1" animBg="1"/>
      <p:bldP spid="24" grpId="2" animBg="1"/>
      <p:bldP spid="27" grpId="0" animBg="1"/>
      <p:bldP spid="27" grpId="1" animBg="1"/>
      <p:bldP spid="3" grpId="0" animBg="1"/>
      <p:bldP spid="15" grpId="0" animBg="1"/>
      <p:bldP spid="28" grpId="1" animBg="1"/>
      <p:bldP spid="28" grpId="2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群組 1"/>
          <p:cNvGrpSpPr/>
          <p:nvPr/>
        </p:nvGrpSpPr>
        <p:grpSpPr>
          <a:xfrm>
            <a:off x="2226010" y="1248341"/>
            <a:ext cx="8194672" cy="4782343"/>
            <a:chOff x="2226010" y="1248341"/>
            <a:chExt cx="8194672" cy="4782343"/>
          </a:xfrm>
        </p:grpSpPr>
        <p:grpSp>
          <p:nvGrpSpPr>
            <p:cNvPr id="13" name="群組 12"/>
            <p:cNvGrpSpPr/>
            <p:nvPr/>
          </p:nvGrpSpPr>
          <p:grpSpPr>
            <a:xfrm>
              <a:off x="2226010" y="1248341"/>
              <a:ext cx="8194672" cy="4782343"/>
              <a:chOff x="1997870" y="1466055"/>
              <a:chExt cx="8194672" cy="4782343"/>
            </a:xfrm>
          </p:grpSpPr>
          <p:grpSp>
            <p:nvGrpSpPr>
              <p:cNvPr id="8" name="群組 7"/>
              <p:cNvGrpSpPr/>
              <p:nvPr/>
            </p:nvGrpSpPr>
            <p:grpSpPr>
              <a:xfrm>
                <a:off x="1997870" y="1466055"/>
                <a:ext cx="8194672" cy="4782343"/>
                <a:chOff x="1599187" y="1490964"/>
                <a:chExt cx="8992038" cy="4919138"/>
              </a:xfrm>
            </p:grpSpPr>
            <p:pic>
              <p:nvPicPr>
                <p:cNvPr id="5122" name="Picture 2"/>
                <p:cNvPicPr>
                  <a:picLocks noChangeAspect="1" noChangeArrowheads="1"/>
                </p:cNvPicPr>
                <p:nvPr/>
              </p:nvPicPr>
              <p:blipFill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 bwMode="auto">
                <a:xfrm>
                  <a:off x="1599187" y="1490964"/>
                  <a:ext cx="8992038" cy="4919138"/>
                </a:xfrm>
                <a:prstGeom prst="rect">
                  <a:avLst/>
                </a:prstGeom>
                <a:ln>
                  <a:noFill/>
                </a:ln>
                <a:effectLst>
                  <a:outerShdw blurRad="292100" dist="139700" dir="2700000" algn="tl" rotWithShape="0">
                    <a:srgbClr val="333333">
                      <a:alpha val="65000"/>
                    </a:srgbClr>
                  </a:outerShdw>
                </a:effectLst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6" name="矩形 5"/>
                <p:cNvSpPr/>
                <p:nvPr/>
              </p:nvSpPr>
              <p:spPr>
                <a:xfrm>
                  <a:off x="3707476" y="3133898"/>
                  <a:ext cx="1612669" cy="415637"/>
                </a:xfrm>
                <a:prstGeom prst="rect">
                  <a:avLst/>
                </a:prstGeom>
                <a:noFill/>
                <a:ln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</p:grpSp>
          <p:sp>
            <p:nvSpPr>
              <p:cNvPr id="33" name="Rectangle 5"/>
              <p:cNvSpPr>
                <a:spLocks noChangeArrowheads="1"/>
              </p:cNvSpPr>
              <p:nvPr/>
            </p:nvSpPr>
            <p:spPr bwMode="auto">
              <a:xfrm>
                <a:off x="5529103" y="3125748"/>
                <a:ext cx="3129121" cy="68326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9050">
                <a:solidFill>
                  <a:schemeClr val="bg2">
                    <a:lumMod val="10000"/>
                  </a:schemeClr>
                </a:solidFill>
              </a:ln>
            </p:spPr>
            <p:txBody>
              <a:bodyPr wrap="square">
                <a:spAutoFit/>
              </a:bodyPr>
              <a:lstStyle/>
              <a:p>
                <a:pPr>
                  <a:lnSpc>
                    <a:spcPct val="120000"/>
                  </a:lnSpc>
                  <a:spcBef>
                    <a:spcPts val="300"/>
                  </a:spcBef>
                </a:pPr>
                <a:r>
                  <a:rPr lang="zh-TW" altLang="en-US" sz="1600" b="1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點選學門「農業」，可查看所有「農業學」相關論文</a:t>
                </a:r>
                <a:endParaRPr lang="en-US" altLang="zh-TW" sz="16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</p:grpSp>
        <p:pic>
          <p:nvPicPr>
            <p:cNvPr id="24" name="Picture 2"/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2857" t="2355" r="11040" b="93674"/>
            <a:stretch/>
          </p:blipFill>
          <p:spPr bwMode="auto">
            <a:xfrm>
              <a:off x="6594567" y="1351363"/>
              <a:ext cx="3489960" cy="209550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7" name="矩形 16"/>
          <p:cNvSpPr/>
          <p:nvPr/>
        </p:nvSpPr>
        <p:spPr>
          <a:xfrm>
            <a:off x="0" y="914400"/>
            <a:ext cx="12190413" cy="57150"/>
          </a:xfrm>
          <a:prstGeom prst="rect">
            <a:avLst/>
          </a:prstGeom>
          <a:solidFill>
            <a:srgbClr val="266C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5" name="TextBox 2"/>
          <p:cNvSpPr txBox="1"/>
          <p:nvPr/>
        </p:nvSpPr>
        <p:spPr>
          <a:xfrm>
            <a:off x="3231281" y="292653"/>
            <a:ext cx="572785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800" b="1" dirty="0" smtClean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依</a:t>
            </a:r>
            <a:r>
              <a:rPr lang="zh-TW" altLang="en-US" sz="2800" b="1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學門</a:t>
            </a:r>
            <a:r>
              <a:rPr lang="zh-TW" altLang="en-US" sz="2800" b="1" dirty="0" smtClean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搜尋</a:t>
            </a:r>
            <a:r>
              <a:rPr lang="zh-TW" altLang="en-US" sz="2800" b="1" dirty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結果</a:t>
            </a:r>
            <a:r>
              <a:rPr lang="en-US" altLang="zh-TW" sz="2800" b="1" dirty="0" smtClean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-</a:t>
            </a:r>
            <a:r>
              <a:rPr lang="zh-TW" altLang="en-US" sz="28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農業學</a:t>
            </a:r>
            <a:r>
              <a:rPr lang="zh-TW" altLang="en-US" sz="2800" b="1" dirty="0" smtClean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之論文為例</a:t>
            </a:r>
            <a:endParaRPr lang="zh-CN" altLang="en-US" sz="2800" b="1" dirty="0">
              <a:solidFill>
                <a:schemeClr val="bg1">
                  <a:lumMod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0351" y="1207435"/>
            <a:ext cx="9807910" cy="52155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2" name="群組 11"/>
          <p:cNvGrpSpPr/>
          <p:nvPr/>
        </p:nvGrpSpPr>
        <p:grpSpPr>
          <a:xfrm>
            <a:off x="3592287" y="1798967"/>
            <a:ext cx="5974400" cy="1017592"/>
            <a:chOff x="3505200" y="1855148"/>
            <a:chExt cx="5974400" cy="1017592"/>
          </a:xfrm>
        </p:grpSpPr>
        <p:grpSp>
          <p:nvGrpSpPr>
            <p:cNvPr id="30" name="Group 29"/>
            <p:cNvGrpSpPr>
              <a:grpSpLocks/>
            </p:cNvGrpSpPr>
            <p:nvPr/>
          </p:nvGrpSpPr>
          <p:grpSpPr bwMode="auto">
            <a:xfrm>
              <a:off x="5928360" y="1855148"/>
              <a:ext cx="3551240" cy="876303"/>
              <a:chOff x="-144" y="1081"/>
              <a:chExt cx="2237" cy="552"/>
            </a:xfrm>
          </p:grpSpPr>
          <p:sp>
            <p:nvSpPr>
              <p:cNvPr id="31" name="Rectangle 5"/>
              <p:cNvSpPr>
                <a:spLocks noChangeArrowheads="1"/>
              </p:cNvSpPr>
              <p:nvPr/>
            </p:nvSpPr>
            <p:spPr bwMode="auto">
              <a:xfrm>
                <a:off x="422" y="1081"/>
                <a:ext cx="1671" cy="43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9050">
                <a:solidFill>
                  <a:schemeClr val="bg2">
                    <a:lumMod val="10000"/>
                  </a:schemeClr>
                </a:solidFill>
              </a:ln>
            </p:spPr>
            <p:txBody>
              <a:bodyPr wrap="square">
                <a:spAutoFit/>
              </a:bodyPr>
              <a:lstStyle/>
              <a:p>
                <a:pPr>
                  <a:lnSpc>
                    <a:spcPct val="120000"/>
                  </a:lnSpc>
                  <a:spcBef>
                    <a:spcPts val="300"/>
                  </a:spcBef>
                </a:pPr>
                <a:r>
                  <a:rPr lang="zh-TW" altLang="en-US" sz="1600" b="1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搜尋結果，「農業學」相關論文為</a:t>
                </a:r>
                <a:r>
                  <a:rPr lang="en-US" altLang="zh-TW" sz="1600" b="1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5,311</a:t>
                </a:r>
                <a:r>
                  <a:rPr lang="zh-TW" altLang="en-US" sz="1600" b="1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篇</a:t>
                </a:r>
                <a:endParaRPr lang="en-US" altLang="zh-TW" sz="16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cxnSp>
            <p:nvCxnSpPr>
              <p:cNvPr id="32" name="AutoShape 19"/>
              <p:cNvCxnSpPr>
                <a:cxnSpLocks noChangeShapeType="1"/>
              </p:cNvCxnSpPr>
              <p:nvPr/>
            </p:nvCxnSpPr>
            <p:spPr bwMode="auto">
              <a:xfrm rot="10800000" flipV="1">
                <a:off x="-144" y="1305"/>
                <a:ext cx="566" cy="328"/>
              </a:xfrm>
              <a:prstGeom prst="bentConnector3">
                <a:avLst>
                  <a:gd name="adj1" fmla="val 48304"/>
                </a:avLst>
              </a:prstGeom>
              <a:noFill/>
              <a:ln w="28575">
                <a:solidFill>
                  <a:srgbClr val="CC092F"/>
                </a:solidFill>
                <a:miter lim="800000"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</p:grpSp>
        <p:sp>
          <p:nvSpPr>
            <p:cNvPr id="9" name="矩形 8"/>
            <p:cNvSpPr/>
            <p:nvPr/>
          </p:nvSpPr>
          <p:spPr>
            <a:xfrm>
              <a:off x="3505200" y="2560320"/>
              <a:ext cx="2423160" cy="312420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41" name="群組 40"/>
          <p:cNvGrpSpPr/>
          <p:nvPr/>
        </p:nvGrpSpPr>
        <p:grpSpPr>
          <a:xfrm>
            <a:off x="1708947" y="3446271"/>
            <a:ext cx="7203255" cy="2081804"/>
            <a:chOff x="1708947" y="3446271"/>
            <a:chExt cx="7203255" cy="2081804"/>
          </a:xfrm>
        </p:grpSpPr>
        <p:pic>
          <p:nvPicPr>
            <p:cNvPr id="5123" name="Picture 3"/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2847" t="63457" r="69861" b="22840"/>
            <a:stretch/>
          </p:blipFill>
          <p:spPr bwMode="auto">
            <a:xfrm>
              <a:off x="3592287" y="4637005"/>
              <a:ext cx="1998888" cy="891070"/>
            </a:xfrm>
            <a:prstGeom prst="rect">
              <a:avLst/>
            </a:prstGeom>
            <a:noFill/>
            <a:ln w="12700">
              <a:solidFill>
                <a:srgbClr val="FF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</p:pic>
        <p:grpSp>
          <p:nvGrpSpPr>
            <p:cNvPr id="38" name="群組 37"/>
            <p:cNvGrpSpPr/>
            <p:nvPr/>
          </p:nvGrpSpPr>
          <p:grpSpPr>
            <a:xfrm>
              <a:off x="1708947" y="3446271"/>
              <a:ext cx="7203255" cy="1400049"/>
              <a:chOff x="1708947" y="3446271"/>
              <a:chExt cx="7203255" cy="1400049"/>
            </a:xfrm>
          </p:grpSpPr>
          <p:pic>
            <p:nvPicPr>
              <p:cNvPr id="5124" name="Picture 4"/>
              <p:cNvPicPr>
                <a:picLocks noChangeAspect="1" noChangeArrowheads="1"/>
              </p:cNvPicPr>
              <p:nvPr/>
            </p:nvPicPr>
            <p:blipFill rotWithShape="1"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3125" t="58750" r="74722" b="27423"/>
              <a:stretch/>
            </p:blipFill>
            <p:spPr bwMode="auto">
              <a:xfrm>
                <a:off x="3592336" y="3639512"/>
                <a:ext cx="1289844" cy="825500"/>
              </a:xfrm>
              <a:prstGeom prst="rect">
                <a:avLst/>
              </a:prstGeom>
              <a:noFill/>
              <a:ln w="12700">
                <a:solidFill>
                  <a:srgbClr val="FF00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</p:pic>
          <p:sp>
            <p:nvSpPr>
              <p:cNvPr id="36" name="Rectangle 5"/>
              <p:cNvSpPr>
                <a:spLocks noChangeArrowheads="1"/>
              </p:cNvSpPr>
              <p:nvPr/>
            </p:nvSpPr>
            <p:spPr bwMode="auto">
              <a:xfrm>
                <a:off x="5617013" y="3446271"/>
                <a:ext cx="3295189" cy="101874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9050">
                <a:solidFill>
                  <a:schemeClr val="bg2">
                    <a:lumMod val="10000"/>
                  </a:schemeClr>
                </a:solidFill>
              </a:ln>
            </p:spPr>
            <p:txBody>
              <a:bodyPr wrap="square">
                <a:spAutoFit/>
              </a:bodyPr>
              <a:lstStyle/>
              <a:p>
                <a:pPr>
                  <a:lnSpc>
                    <a:spcPct val="120000"/>
                  </a:lnSpc>
                  <a:spcBef>
                    <a:spcPts val="300"/>
                  </a:spcBef>
                </a:pPr>
                <a:r>
                  <a:rPr lang="zh-TW" altLang="en-US" sz="1600" b="1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縮小檢索範圍</a:t>
                </a:r>
                <a:endParaRPr lang="en-US" altLang="zh-TW" sz="16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  <a:p>
                <a:pPr>
                  <a:lnSpc>
                    <a:spcPct val="120000"/>
                  </a:lnSpc>
                  <a:spcBef>
                    <a:spcPts val="300"/>
                  </a:spcBef>
                </a:pPr>
                <a:r>
                  <a:rPr lang="zh-TW" altLang="en-US" sz="1000" dirty="0" smtClean="0">
                    <a:solidFill>
                      <a:schemeClr val="bg1">
                        <a:lumMod val="50000"/>
                      </a:schemeClr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點選學門，可</a:t>
                </a:r>
                <a:r>
                  <a:rPr lang="zh-TW" altLang="en-US" sz="1000" dirty="0">
                    <a:solidFill>
                      <a:schemeClr val="bg1">
                        <a:lumMod val="50000"/>
                      </a:schemeClr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查詢跨學門論文，如點選「環境科學」，即可篩選出「農業」相關及「環境科學」相關之</a:t>
                </a:r>
                <a:r>
                  <a:rPr lang="zh-TW" altLang="en-US" sz="1000" dirty="0" smtClean="0">
                    <a:solidFill>
                      <a:schemeClr val="bg1">
                        <a:lumMod val="50000"/>
                      </a:schemeClr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論文。</a:t>
                </a:r>
                <a:endParaRPr lang="en-US" altLang="zh-TW" sz="1000" dirty="0" smtClean="0">
                  <a:solidFill>
                    <a:schemeClr val="bg1">
                      <a:lumMod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  <a:p>
                <a:pPr>
                  <a:lnSpc>
                    <a:spcPct val="120000"/>
                  </a:lnSpc>
                  <a:spcBef>
                    <a:spcPts val="300"/>
                  </a:spcBef>
                </a:pPr>
                <a:r>
                  <a:rPr lang="zh-TW" altLang="en-US" sz="1000" dirty="0" smtClean="0">
                    <a:solidFill>
                      <a:schemeClr val="bg1">
                        <a:lumMod val="50000"/>
                      </a:schemeClr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點選學科，則可篩選出「農業」相關，更詳細的學科。</a:t>
                </a:r>
                <a:endParaRPr lang="en-US" altLang="zh-TW" sz="1000" dirty="0">
                  <a:solidFill>
                    <a:schemeClr val="bg1">
                      <a:lumMod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39" name="矩形 38"/>
              <p:cNvSpPr/>
              <p:nvPr/>
            </p:nvSpPr>
            <p:spPr>
              <a:xfrm>
                <a:off x="1724187" y="4026560"/>
                <a:ext cx="1453353" cy="261289"/>
              </a:xfrm>
              <a:prstGeom prst="rect">
                <a:avLst/>
              </a:prstGeom>
              <a:noFill/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40" name="矩形 39"/>
              <p:cNvSpPr/>
              <p:nvPr/>
            </p:nvSpPr>
            <p:spPr>
              <a:xfrm>
                <a:off x="1708947" y="4334367"/>
                <a:ext cx="1453353" cy="261289"/>
              </a:xfrm>
              <a:prstGeom prst="rect">
                <a:avLst/>
              </a:prstGeom>
              <a:noFill/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cxnSp>
            <p:nvCxnSpPr>
              <p:cNvPr id="34" name="直線單箭頭接點 33"/>
              <p:cNvCxnSpPr>
                <a:stCxn id="39" idx="3"/>
                <a:endCxn id="5124" idx="1"/>
              </p:cNvCxnSpPr>
              <p:nvPr/>
            </p:nvCxnSpPr>
            <p:spPr>
              <a:xfrm flipV="1">
                <a:off x="3177540" y="4052262"/>
                <a:ext cx="414796" cy="104943"/>
              </a:xfrm>
              <a:prstGeom prst="straightConnector1">
                <a:avLst/>
              </a:prstGeom>
              <a:ln w="12700">
                <a:solidFill>
                  <a:srgbClr val="FF000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" name="直線單箭頭接點 36"/>
              <p:cNvCxnSpPr>
                <a:stCxn id="40" idx="3"/>
              </p:cNvCxnSpPr>
              <p:nvPr/>
            </p:nvCxnSpPr>
            <p:spPr>
              <a:xfrm>
                <a:off x="3162300" y="4465012"/>
                <a:ext cx="429987" cy="381308"/>
              </a:xfrm>
              <a:prstGeom prst="straightConnector1">
                <a:avLst/>
              </a:prstGeom>
              <a:ln w="12700">
                <a:solidFill>
                  <a:srgbClr val="FF000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pic>
        <p:nvPicPr>
          <p:cNvPr id="26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857" t="2355" r="11040" b="93674"/>
          <a:stretch/>
        </p:blipFill>
        <p:spPr bwMode="auto">
          <a:xfrm>
            <a:off x="6913973" y="1344461"/>
            <a:ext cx="3489960" cy="2095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92917254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2"/>
          <p:cNvSpPr txBox="1"/>
          <p:nvPr/>
        </p:nvSpPr>
        <p:spPr>
          <a:xfrm>
            <a:off x="4488036" y="292653"/>
            <a:ext cx="321434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800" b="1" dirty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論文瀏覽</a:t>
            </a:r>
            <a:r>
              <a:rPr lang="en-US" altLang="zh-TW" sz="2800" b="1" dirty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-</a:t>
            </a:r>
            <a:r>
              <a:rPr lang="zh-TW" altLang="en-US" sz="2800" b="1" dirty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畢業學校</a:t>
            </a:r>
            <a:endParaRPr lang="zh-CN" altLang="en-US" sz="2800" b="1" dirty="0">
              <a:solidFill>
                <a:schemeClr val="bg1">
                  <a:lumMod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7" name="矩形 16"/>
          <p:cNvSpPr/>
          <p:nvPr/>
        </p:nvSpPr>
        <p:spPr>
          <a:xfrm>
            <a:off x="0" y="914400"/>
            <a:ext cx="12190413" cy="57150"/>
          </a:xfrm>
          <a:prstGeom prst="rect">
            <a:avLst/>
          </a:prstGeom>
          <a:solidFill>
            <a:srgbClr val="266C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67074" y="1265919"/>
            <a:ext cx="10456265" cy="497671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" name="群組 1"/>
          <p:cNvGrpSpPr/>
          <p:nvPr/>
        </p:nvGrpSpPr>
        <p:grpSpPr>
          <a:xfrm>
            <a:off x="2125950" y="2203700"/>
            <a:ext cx="2556424" cy="877163"/>
            <a:chOff x="2434676" y="2294661"/>
            <a:chExt cx="2556424" cy="877163"/>
          </a:xfrm>
        </p:grpSpPr>
        <p:sp>
          <p:nvSpPr>
            <p:cNvPr id="14" name="矩形 13"/>
            <p:cNvSpPr/>
            <p:nvPr/>
          </p:nvSpPr>
          <p:spPr>
            <a:xfrm>
              <a:off x="4203700" y="2850326"/>
              <a:ext cx="787400" cy="321498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5" name="矩形 14"/>
            <p:cNvSpPr/>
            <p:nvPr/>
          </p:nvSpPr>
          <p:spPr>
            <a:xfrm>
              <a:off x="2434676" y="2294661"/>
              <a:ext cx="2323252" cy="387798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9050">
              <a:solidFill>
                <a:schemeClr val="bg2">
                  <a:lumMod val="10000"/>
                </a:schemeClr>
              </a:solidFill>
            </a:ln>
          </p:spPr>
          <p:txBody>
            <a:bodyPr wrap="square">
              <a:spAutoFit/>
            </a:bodyPr>
            <a:lstStyle/>
            <a:p>
              <a:pPr>
                <a:lnSpc>
                  <a:spcPct val="120000"/>
                </a:lnSpc>
                <a:spcBef>
                  <a:spcPts val="300"/>
                </a:spcBef>
              </a:pPr>
              <a:r>
                <a:rPr lang="zh-TW" altLang="en-US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瀏覽所有論文發表學校</a:t>
              </a:r>
              <a:endParaRPr lang="en-US" altLang="zh-TW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grpSp>
        <p:nvGrpSpPr>
          <p:cNvPr id="3" name="群組 2"/>
          <p:cNvGrpSpPr/>
          <p:nvPr/>
        </p:nvGrpSpPr>
        <p:grpSpPr>
          <a:xfrm>
            <a:off x="3751221" y="1738964"/>
            <a:ext cx="7273924" cy="4287893"/>
            <a:chOff x="4594649" y="1853279"/>
            <a:chExt cx="7273924" cy="4287893"/>
          </a:xfrm>
        </p:grpSpPr>
        <p:pic>
          <p:nvPicPr>
            <p:cNvPr id="7171" name="Picture 3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94649" y="1853279"/>
              <a:ext cx="5021262" cy="4287893"/>
            </a:xfrm>
            <a:prstGeom prst="rect">
              <a:avLst/>
            </a:prstGeom>
            <a:noFill/>
            <a:ln w="28575">
              <a:solidFill>
                <a:srgbClr val="FF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</p:pic>
        <p:sp>
          <p:nvSpPr>
            <p:cNvPr id="19" name="矩形 18"/>
            <p:cNvSpPr/>
            <p:nvPr/>
          </p:nvSpPr>
          <p:spPr>
            <a:xfrm>
              <a:off x="9773074" y="4818905"/>
              <a:ext cx="2095499" cy="420587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0" name="矩形 19"/>
            <p:cNvSpPr/>
            <p:nvPr/>
          </p:nvSpPr>
          <p:spPr>
            <a:xfrm>
              <a:off x="8951108" y="3997226"/>
              <a:ext cx="1956349" cy="683264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9050">
              <a:solidFill>
                <a:schemeClr val="bg2">
                  <a:lumMod val="10000"/>
                </a:schemeClr>
              </a:solidFill>
            </a:ln>
          </p:spPr>
          <p:txBody>
            <a:bodyPr wrap="square">
              <a:spAutoFit/>
            </a:bodyPr>
            <a:lstStyle/>
            <a:p>
              <a:pPr>
                <a:lnSpc>
                  <a:spcPct val="120000"/>
                </a:lnSpc>
                <a:spcBef>
                  <a:spcPts val="300"/>
                </a:spcBef>
              </a:pPr>
              <a:r>
                <a:rPr lang="zh-TW" altLang="en-US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可搜尋及勾選特定的學校</a:t>
              </a:r>
              <a:endParaRPr lang="en-US" altLang="zh-TW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pic>
        <p:nvPicPr>
          <p:cNvPr id="12" name="Picture 2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872" t="2355" r="11040" b="93674"/>
          <a:stretch/>
        </p:blipFill>
        <p:spPr bwMode="auto">
          <a:xfrm>
            <a:off x="7117080" y="1379220"/>
            <a:ext cx="3778525" cy="2095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71021891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组合 28"/>
          <p:cNvGrpSpPr/>
          <p:nvPr/>
        </p:nvGrpSpPr>
        <p:grpSpPr>
          <a:xfrm rot="2700000">
            <a:off x="756186" y="1959808"/>
            <a:ext cx="2713630" cy="2850166"/>
            <a:chOff x="0" y="986971"/>
            <a:chExt cx="4615543" cy="4847774"/>
          </a:xfrm>
        </p:grpSpPr>
        <p:sp>
          <p:nvSpPr>
            <p:cNvPr id="30" name="矩形 29"/>
            <p:cNvSpPr/>
            <p:nvPr/>
          </p:nvSpPr>
          <p:spPr>
            <a:xfrm>
              <a:off x="449943" y="986971"/>
              <a:ext cx="4165600" cy="4847774"/>
            </a:xfrm>
            <a:prstGeom prst="rect">
              <a:avLst/>
            </a:prstGeom>
            <a:noFill/>
            <a:ln>
              <a:solidFill>
                <a:srgbClr val="266C5F">
                  <a:alpha val="7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1" name="矩形 30"/>
            <p:cNvSpPr/>
            <p:nvPr/>
          </p:nvSpPr>
          <p:spPr>
            <a:xfrm>
              <a:off x="0" y="1320801"/>
              <a:ext cx="4180114" cy="4180114"/>
            </a:xfrm>
            <a:prstGeom prst="rect">
              <a:avLst/>
            </a:prstGeom>
            <a:solidFill>
              <a:srgbClr val="266C5F">
                <a:alpha val="78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33" name="组合 32"/>
          <p:cNvGrpSpPr/>
          <p:nvPr/>
        </p:nvGrpSpPr>
        <p:grpSpPr>
          <a:xfrm rot="2700000">
            <a:off x="1680822" y="1299176"/>
            <a:ext cx="3799246" cy="3990406"/>
            <a:chOff x="0" y="986971"/>
            <a:chExt cx="4615543" cy="4847774"/>
          </a:xfrm>
        </p:grpSpPr>
        <p:sp>
          <p:nvSpPr>
            <p:cNvPr id="34" name="矩形 33"/>
            <p:cNvSpPr/>
            <p:nvPr/>
          </p:nvSpPr>
          <p:spPr>
            <a:xfrm>
              <a:off x="449943" y="986971"/>
              <a:ext cx="4165600" cy="4847774"/>
            </a:xfrm>
            <a:prstGeom prst="rect">
              <a:avLst/>
            </a:prstGeom>
            <a:noFill/>
            <a:ln>
              <a:solidFill>
                <a:srgbClr val="266C5F">
                  <a:alpha val="7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5" name="矩形 34"/>
            <p:cNvSpPr/>
            <p:nvPr/>
          </p:nvSpPr>
          <p:spPr>
            <a:xfrm>
              <a:off x="0" y="1320801"/>
              <a:ext cx="4180114" cy="4180114"/>
            </a:xfrm>
            <a:prstGeom prst="rect">
              <a:avLst/>
            </a:prstGeom>
            <a:solidFill>
              <a:srgbClr val="77A3C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36" name="组合 35"/>
          <p:cNvGrpSpPr/>
          <p:nvPr/>
        </p:nvGrpSpPr>
        <p:grpSpPr>
          <a:xfrm rot="2700000">
            <a:off x="4445388" y="1323797"/>
            <a:ext cx="1409610" cy="1480534"/>
            <a:chOff x="0" y="986971"/>
            <a:chExt cx="4615543" cy="4847774"/>
          </a:xfrm>
        </p:grpSpPr>
        <p:sp>
          <p:nvSpPr>
            <p:cNvPr id="37" name="矩形 36"/>
            <p:cNvSpPr/>
            <p:nvPr/>
          </p:nvSpPr>
          <p:spPr>
            <a:xfrm>
              <a:off x="449943" y="986971"/>
              <a:ext cx="4165600" cy="4847774"/>
            </a:xfrm>
            <a:prstGeom prst="rect">
              <a:avLst/>
            </a:prstGeom>
            <a:noFill/>
            <a:ln>
              <a:solidFill>
                <a:srgbClr val="266C5F">
                  <a:alpha val="7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8" name="矩形 37"/>
            <p:cNvSpPr/>
            <p:nvPr/>
          </p:nvSpPr>
          <p:spPr>
            <a:xfrm>
              <a:off x="0" y="1320801"/>
              <a:ext cx="4180114" cy="4180114"/>
            </a:xfrm>
            <a:prstGeom prst="rect">
              <a:avLst/>
            </a:prstGeom>
            <a:solidFill>
              <a:srgbClr val="266C5F">
                <a:alpha val="78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39" name="组合 38"/>
          <p:cNvGrpSpPr/>
          <p:nvPr/>
        </p:nvGrpSpPr>
        <p:grpSpPr>
          <a:xfrm rot="2700000">
            <a:off x="4526822" y="5309795"/>
            <a:ext cx="712090" cy="747916"/>
            <a:chOff x="0" y="986971"/>
            <a:chExt cx="4615543" cy="4847774"/>
          </a:xfrm>
        </p:grpSpPr>
        <p:sp>
          <p:nvSpPr>
            <p:cNvPr id="40" name="矩形 39"/>
            <p:cNvSpPr/>
            <p:nvPr/>
          </p:nvSpPr>
          <p:spPr>
            <a:xfrm>
              <a:off x="449943" y="986971"/>
              <a:ext cx="4165600" cy="4847774"/>
            </a:xfrm>
            <a:prstGeom prst="rect">
              <a:avLst/>
            </a:prstGeom>
            <a:noFill/>
            <a:ln>
              <a:solidFill>
                <a:srgbClr val="266C5F">
                  <a:alpha val="7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1" name="矩形 40"/>
            <p:cNvSpPr/>
            <p:nvPr/>
          </p:nvSpPr>
          <p:spPr>
            <a:xfrm>
              <a:off x="0" y="1320801"/>
              <a:ext cx="4180114" cy="4180114"/>
            </a:xfrm>
            <a:prstGeom prst="rect">
              <a:avLst/>
            </a:prstGeom>
            <a:solidFill>
              <a:srgbClr val="266C5F">
                <a:alpha val="78000"/>
              </a:srgbClr>
            </a:solidFill>
            <a:ln>
              <a:solidFill>
                <a:srgbClr val="266C5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43" name="Rectangle 18"/>
          <p:cNvSpPr>
            <a:spLocks noChangeArrowheads="1"/>
          </p:cNvSpPr>
          <p:nvPr/>
        </p:nvSpPr>
        <p:spPr bwMode="auto">
          <a:xfrm>
            <a:off x="2842710" y="2142916"/>
            <a:ext cx="830997" cy="2189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eaVert" wrap="square" lIns="0" tIns="0" rIns="0" bIns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zh-TW" altLang="en-US" sz="5400" b="1" dirty="0">
                <a:solidFill>
                  <a:schemeClr val="bg1"/>
                </a:solidFill>
                <a:latin typeface="华文中宋" pitchFamily="2" charset="-122"/>
                <a:ea typeface="华文中宋" pitchFamily="2" charset="-122"/>
                <a:cs typeface="宋体" pitchFamily="2" charset="-122"/>
              </a:rPr>
              <a:t>目錄</a:t>
            </a:r>
            <a:endParaRPr lang="en-US" altLang="zh-CN" sz="5400" b="1" dirty="0">
              <a:solidFill>
                <a:schemeClr val="bg1"/>
              </a:solidFill>
              <a:latin typeface="华文中宋" pitchFamily="2" charset="-122"/>
              <a:ea typeface="华文中宋" pitchFamily="2" charset="-122"/>
              <a:cs typeface="宋体" pitchFamily="2" charset="-122"/>
            </a:endParaRPr>
          </a:p>
        </p:txBody>
      </p:sp>
      <p:sp>
        <p:nvSpPr>
          <p:cNvPr id="44" name="Rectangle 18"/>
          <p:cNvSpPr>
            <a:spLocks noChangeArrowheads="1"/>
          </p:cNvSpPr>
          <p:nvPr/>
        </p:nvSpPr>
        <p:spPr bwMode="auto">
          <a:xfrm>
            <a:off x="3793826" y="2450259"/>
            <a:ext cx="184666" cy="17481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eaVert" wrap="square" lIns="0" tIns="0" rIns="0" bIns="0">
            <a:spAutoFit/>
          </a:bodyPr>
          <a:lstStyle/>
          <a:p>
            <a:pPr algn="dist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1200" dirty="0">
                <a:solidFill>
                  <a:schemeClr val="bg1"/>
                </a:solidFill>
                <a:latin typeface="+mn-ea"/>
                <a:cs typeface="宋体" pitchFamily="2" charset="-122"/>
              </a:rPr>
              <a:t>CONTENTS</a:t>
            </a:r>
          </a:p>
        </p:txBody>
      </p:sp>
      <p:sp>
        <p:nvSpPr>
          <p:cNvPr id="50" name="Line 21"/>
          <p:cNvSpPr>
            <a:spLocks noChangeShapeType="1"/>
          </p:cNvSpPr>
          <p:nvPr/>
        </p:nvSpPr>
        <p:spPr bwMode="auto">
          <a:xfrm>
            <a:off x="3673706" y="2406718"/>
            <a:ext cx="0" cy="1748177"/>
          </a:xfrm>
          <a:prstGeom prst="line">
            <a:avLst/>
          </a:prstGeom>
          <a:noFill/>
          <a:ln w="63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zh-CN" altLang="en-US">
              <a:ln>
                <a:solidFill>
                  <a:schemeClr val="tx1">
                    <a:lumMod val="60000"/>
                    <a:lumOff val="40000"/>
                  </a:schemeClr>
                </a:solidFill>
              </a:ln>
              <a:solidFill>
                <a:schemeClr val="bg1"/>
              </a:solidFill>
              <a:latin typeface="Arial" pitchFamily="34" charset="0"/>
            </a:endParaRPr>
          </a:p>
        </p:txBody>
      </p:sp>
      <p:grpSp>
        <p:nvGrpSpPr>
          <p:cNvPr id="54" name="组合 53"/>
          <p:cNvGrpSpPr/>
          <p:nvPr/>
        </p:nvGrpSpPr>
        <p:grpSpPr>
          <a:xfrm>
            <a:off x="7521170" y="2645946"/>
            <a:ext cx="4432320" cy="1567696"/>
            <a:chOff x="6429563" y="2186763"/>
            <a:chExt cx="3551068" cy="1256001"/>
          </a:xfrm>
        </p:grpSpPr>
        <p:sp>
          <p:nvSpPr>
            <p:cNvPr id="55" name="Rectangle 39"/>
            <p:cNvSpPr>
              <a:spLocks noChangeArrowheads="1"/>
            </p:cNvSpPr>
            <p:nvPr/>
          </p:nvSpPr>
          <p:spPr bwMode="auto">
            <a:xfrm>
              <a:off x="6918195" y="2186763"/>
              <a:ext cx="3024336" cy="2465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/>
            <a:p>
              <a:pPr>
                <a:buFont typeface="Arial" pitchFamily="34" charset="0"/>
                <a:buNone/>
              </a:pPr>
              <a:r>
                <a:rPr lang="zh-TW" altLang="en-US" sz="20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關於數位化論文典藏聯盟</a:t>
              </a:r>
              <a:r>
                <a:rPr lang="en-US" altLang="zh-TW" sz="20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(DDC)</a:t>
              </a:r>
              <a:endParaRPr lang="en-US" altLang="zh-CN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56" name="Rectangle 39"/>
            <p:cNvSpPr>
              <a:spLocks noChangeArrowheads="1"/>
            </p:cNvSpPr>
            <p:nvPr/>
          </p:nvSpPr>
          <p:spPr bwMode="auto">
            <a:xfrm>
              <a:off x="6956295" y="2484896"/>
              <a:ext cx="3024336" cy="12945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/>
            <a:p>
              <a:pPr>
                <a:buFont typeface="Arial" pitchFamily="34" charset="0"/>
                <a:buNone/>
              </a:pPr>
              <a:r>
                <a:rPr lang="en-US" altLang="zh-TW" sz="1050" dirty="0">
                  <a:solidFill>
                    <a:schemeClr val="bg1">
                      <a:lumMod val="6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About </a:t>
              </a:r>
              <a:r>
                <a:rPr lang="zh-TW" altLang="en-US" sz="1050" dirty="0">
                  <a:solidFill>
                    <a:schemeClr val="bg1">
                      <a:lumMod val="6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、關於</a:t>
              </a:r>
              <a:r>
                <a:rPr lang="en-US" altLang="zh-TW" sz="1050" dirty="0">
                  <a:solidFill>
                    <a:schemeClr val="bg1">
                      <a:lumMod val="6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PQDT</a:t>
              </a:r>
              <a:r>
                <a:rPr lang="zh-TW" altLang="en-US" sz="1050" dirty="0">
                  <a:solidFill>
                    <a:schemeClr val="bg1">
                      <a:lumMod val="6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、資料庫特色</a:t>
              </a:r>
              <a:endParaRPr lang="en-US" altLang="zh-CN" sz="1050" dirty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grpSp>
          <p:nvGrpSpPr>
            <p:cNvPr id="57" name="组合 56"/>
            <p:cNvGrpSpPr/>
            <p:nvPr/>
          </p:nvGrpSpPr>
          <p:grpSpPr>
            <a:xfrm>
              <a:off x="6429563" y="2237293"/>
              <a:ext cx="257184" cy="257184"/>
              <a:chOff x="4923349" y="1378653"/>
              <a:chExt cx="305414" cy="305414"/>
            </a:xfrm>
            <a:solidFill>
              <a:srgbClr val="E94E60"/>
            </a:solidFill>
          </p:grpSpPr>
          <p:sp>
            <p:nvSpPr>
              <p:cNvPr id="73" name="椭圆 72"/>
              <p:cNvSpPr/>
              <p:nvPr/>
            </p:nvSpPr>
            <p:spPr>
              <a:xfrm>
                <a:off x="4923349" y="1378653"/>
                <a:ext cx="305414" cy="305414"/>
              </a:xfrm>
              <a:prstGeom prst="ellipse">
                <a:avLst/>
              </a:prstGeom>
              <a:noFill/>
              <a:ln w="6350">
                <a:solidFill>
                  <a:srgbClr val="266C5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rgbClr val="E94E6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74" name="椭圆 73"/>
              <p:cNvSpPr/>
              <p:nvPr/>
            </p:nvSpPr>
            <p:spPr>
              <a:xfrm>
                <a:off x="5008132" y="1463436"/>
                <a:ext cx="135848" cy="135848"/>
              </a:xfrm>
              <a:prstGeom prst="ellipse">
                <a:avLst/>
              </a:prstGeom>
              <a:solidFill>
                <a:srgbClr val="266C5F"/>
              </a:solidFill>
              <a:ln w="6350">
                <a:solidFill>
                  <a:srgbClr val="266C5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>
                  <a:solidFill>
                    <a:srgbClr val="E94E6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  <p:sp>
          <p:nvSpPr>
            <p:cNvPr id="58" name="Rectangle 39"/>
            <p:cNvSpPr>
              <a:spLocks noChangeArrowheads="1"/>
            </p:cNvSpPr>
            <p:nvPr/>
          </p:nvSpPr>
          <p:spPr bwMode="auto">
            <a:xfrm>
              <a:off x="6918195" y="3015178"/>
              <a:ext cx="3024336" cy="2465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/>
            <a:p>
              <a:pPr>
                <a:buFont typeface="Arial" pitchFamily="34" charset="0"/>
                <a:buNone/>
              </a:pPr>
              <a:r>
                <a:rPr lang="zh-TW" altLang="en-US" sz="20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平台介紹</a:t>
              </a:r>
              <a:endParaRPr lang="en-US" altLang="zh-CN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59" name="Rectangle 39"/>
            <p:cNvSpPr>
              <a:spLocks noChangeArrowheads="1"/>
            </p:cNvSpPr>
            <p:nvPr/>
          </p:nvSpPr>
          <p:spPr bwMode="auto">
            <a:xfrm>
              <a:off x="6956295" y="3313308"/>
              <a:ext cx="3024336" cy="1294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/>
            <a:p>
              <a:pPr>
                <a:buFont typeface="Arial" pitchFamily="34" charset="0"/>
                <a:buNone/>
              </a:pPr>
              <a:r>
                <a:rPr lang="zh-TW" altLang="en-US" sz="1050" dirty="0">
                  <a:solidFill>
                    <a:schemeClr val="bg1">
                      <a:lumMod val="6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新功能、新舊平台比較</a:t>
              </a:r>
              <a:endParaRPr lang="en-US" altLang="zh-CN" sz="1050" dirty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grpSp>
          <p:nvGrpSpPr>
            <p:cNvPr id="60" name="组合 59"/>
            <p:cNvGrpSpPr/>
            <p:nvPr/>
          </p:nvGrpSpPr>
          <p:grpSpPr>
            <a:xfrm>
              <a:off x="6429563" y="3065708"/>
              <a:ext cx="257184" cy="257184"/>
              <a:chOff x="4923349" y="1378653"/>
              <a:chExt cx="305414" cy="305414"/>
            </a:xfrm>
            <a:solidFill>
              <a:srgbClr val="E94E60"/>
            </a:solidFill>
          </p:grpSpPr>
          <p:sp>
            <p:nvSpPr>
              <p:cNvPr id="71" name="椭圆 70"/>
              <p:cNvSpPr/>
              <p:nvPr/>
            </p:nvSpPr>
            <p:spPr>
              <a:xfrm>
                <a:off x="4923349" y="1378653"/>
                <a:ext cx="305414" cy="305414"/>
              </a:xfrm>
              <a:prstGeom prst="ellipse">
                <a:avLst/>
              </a:prstGeom>
              <a:noFill/>
              <a:ln w="6350">
                <a:solidFill>
                  <a:srgbClr val="266C5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rgbClr val="E94E6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72" name="椭圆 71"/>
              <p:cNvSpPr/>
              <p:nvPr/>
            </p:nvSpPr>
            <p:spPr>
              <a:xfrm>
                <a:off x="5008132" y="1463434"/>
                <a:ext cx="135848" cy="135848"/>
              </a:xfrm>
              <a:prstGeom prst="ellipse">
                <a:avLst/>
              </a:prstGeom>
              <a:solidFill>
                <a:srgbClr val="266C5F"/>
              </a:solidFill>
              <a:ln w="6350">
                <a:solidFill>
                  <a:srgbClr val="266C5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rgbClr val="E94E6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751631942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47" presetClass="entr" presetSubtype="0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5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7" presetClass="entr" presetSubtype="0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5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16" presetClass="entr" presetSubtype="42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3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500"/>
                            </p:stCondLst>
                            <p:childTnLst>
                              <p:par>
                                <p:cTn id="3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75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75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75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/>
      <p:bldP spid="44" grpId="0"/>
      <p:bldP spid="50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Box 2"/>
          <p:cNvSpPr txBox="1"/>
          <p:nvPr/>
        </p:nvSpPr>
        <p:spPr>
          <a:xfrm>
            <a:off x="4566583" y="292653"/>
            <a:ext cx="305724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800" b="1" dirty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美加博碩論文索引</a:t>
            </a:r>
            <a:endParaRPr lang="zh-CN" altLang="en-US" sz="2800" b="1" dirty="0">
              <a:solidFill>
                <a:schemeClr val="bg1">
                  <a:lumMod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3" name="矩形 32"/>
          <p:cNvSpPr/>
          <p:nvPr/>
        </p:nvSpPr>
        <p:spPr>
          <a:xfrm>
            <a:off x="0" y="914400"/>
            <a:ext cx="12190413" cy="57150"/>
          </a:xfrm>
          <a:prstGeom prst="rect">
            <a:avLst/>
          </a:prstGeom>
          <a:solidFill>
            <a:srgbClr val="266C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4" name="Picture 3" descr="C:\Users\Ariel\Desktop\FireShot Capture 005 - DDC - 數位化論文典藏聯盟(Digital Dissertation Consortium) - 192.168.0.240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26" r="4027" b="61900"/>
          <a:stretch/>
        </p:blipFill>
        <p:spPr bwMode="auto">
          <a:xfrm>
            <a:off x="1557257" y="1398496"/>
            <a:ext cx="9075899" cy="497299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" name="群組 2"/>
          <p:cNvGrpSpPr/>
          <p:nvPr/>
        </p:nvGrpSpPr>
        <p:grpSpPr>
          <a:xfrm>
            <a:off x="523367" y="1802810"/>
            <a:ext cx="8915909" cy="4505681"/>
            <a:chOff x="523367" y="2107610"/>
            <a:chExt cx="8915909" cy="4505681"/>
          </a:xfrm>
        </p:grpSpPr>
        <p:sp>
          <p:nvSpPr>
            <p:cNvPr id="2" name="矩形 1"/>
            <p:cNvSpPr/>
            <p:nvPr/>
          </p:nvSpPr>
          <p:spPr>
            <a:xfrm>
              <a:off x="7227597" y="2107610"/>
              <a:ext cx="1027206" cy="303194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3367" y="2107610"/>
              <a:ext cx="6447055" cy="4505681"/>
            </a:xfrm>
            <a:prstGeom prst="rect">
              <a:avLst/>
            </a:prstGeom>
            <a:noFill/>
            <a:ln w="28575">
              <a:solidFill>
                <a:srgbClr val="FF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</p:pic>
        <p:sp>
          <p:nvSpPr>
            <p:cNvPr id="35" name="Rectangle 24"/>
            <p:cNvSpPr>
              <a:spLocks noChangeArrowheads="1"/>
            </p:cNvSpPr>
            <p:nvPr/>
          </p:nvSpPr>
          <p:spPr bwMode="auto">
            <a:xfrm>
              <a:off x="6501160" y="2732420"/>
              <a:ext cx="2938116" cy="886397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28575">
              <a:solidFill>
                <a:schemeClr val="bg2">
                  <a:lumMod val="10000"/>
                </a:schemeClr>
              </a:solidFill>
              <a:miter lim="800000"/>
              <a:headEnd/>
              <a:tailEnd/>
            </a:ln>
            <a:extLst/>
          </p:spPr>
          <p:txBody>
            <a:bodyPr wrap="square" lIns="0" tIns="0" rIns="0" bIns="0">
              <a:spAutoFit/>
            </a:bodyPr>
            <a:lstStyle/>
            <a:p>
              <a:pPr algn="ctr">
                <a:lnSpc>
                  <a:spcPct val="120000"/>
                </a:lnSpc>
                <a:spcBef>
                  <a:spcPts val="300"/>
                </a:spcBef>
              </a:pPr>
              <a:r>
                <a:rPr lang="zh-TW" altLang="en-US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可直接連結進入論文收錄</a:t>
              </a:r>
              <a:r>
                <a:rPr lang="en-US" altLang="zh-TW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ProQuest</a:t>
              </a:r>
              <a:r>
                <a:rPr lang="zh-TW" altLang="en-US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美加博碩士論文索引資料庫</a:t>
              </a:r>
              <a:r>
                <a:rPr lang="zh-TW" altLang="en-US" sz="1000" dirty="0">
                  <a:solidFill>
                    <a:schemeClr val="bg1">
                      <a:lumMod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 </a:t>
              </a:r>
              <a:endParaRPr lang="en-US" altLang="zh-CN" sz="800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</p:grpSp>
      <p:pic>
        <p:nvPicPr>
          <p:cNvPr id="9" name="Picture 2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857" t="2355" r="11040" b="93674"/>
          <a:stretch/>
        </p:blipFill>
        <p:spPr bwMode="auto">
          <a:xfrm>
            <a:off x="5917465" y="1498700"/>
            <a:ext cx="4196946" cy="252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83999079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2779" y="1136060"/>
            <a:ext cx="8753475" cy="55123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2" name="TextBox 2"/>
          <p:cNvSpPr txBox="1"/>
          <p:nvPr/>
        </p:nvSpPr>
        <p:spPr>
          <a:xfrm>
            <a:off x="4566583" y="292653"/>
            <a:ext cx="353654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800" b="1" dirty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美加博碩論文</a:t>
            </a:r>
            <a:r>
              <a:rPr lang="zh-TW" altLang="en-US" sz="2800" b="1" dirty="0" smtClean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索引 </a:t>
            </a:r>
            <a:r>
              <a:rPr lang="en-US" altLang="zh-TW" sz="2800" b="1" dirty="0" smtClean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A.</a:t>
            </a:r>
            <a:endParaRPr lang="zh-CN" altLang="en-US" sz="2800" b="1" dirty="0">
              <a:solidFill>
                <a:schemeClr val="bg1">
                  <a:lumMod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3" name="矩形 32"/>
          <p:cNvSpPr/>
          <p:nvPr/>
        </p:nvSpPr>
        <p:spPr>
          <a:xfrm>
            <a:off x="0" y="914400"/>
            <a:ext cx="12190413" cy="57150"/>
          </a:xfrm>
          <a:prstGeom prst="rect">
            <a:avLst/>
          </a:prstGeom>
          <a:solidFill>
            <a:srgbClr val="266C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6" name="群組 5"/>
          <p:cNvGrpSpPr/>
          <p:nvPr/>
        </p:nvGrpSpPr>
        <p:grpSpPr>
          <a:xfrm>
            <a:off x="4885121" y="4148435"/>
            <a:ext cx="4567504" cy="886397"/>
            <a:chOff x="5713121" y="3867635"/>
            <a:chExt cx="4567504" cy="886397"/>
          </a:xfrm>
        </p:grpSpPr>
        <p:sp>
          <p:nvSpPr>
            <p:cNvPr id="10" name="矩形 9"/>
            <p:cNvSpPr/>
            <p:nvPr/>
          </p:nvSpPr>
          <p:spPr>
            <a:xfrm>
              <a:off x="5713121" y="4107860"/>
              <a:ext cx="513603" cy="303194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1" name="Rectangle 24"/>
            <p:cNvSpPr>
              <a:spLocks noChangeArrowheads="1"/>
            </p:cNvSpPr>
            <p:nvPr/>
          </p:nvSpPr>
          <p:spPr bwMode="auto">
            <a:xfrm>
              <a:off x="6782717" y="3867635"/>
              <a:ext cx="3497908" cy="886397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28575">
              <a:solidFill>
                <a:schemeClr val="bg2">
                  <a:lumMod val="10000"/>
                </a:schemeClr>
              </a:solidFill>
              <a:miter lim="800000"/>
              <a:headEnd/>
              <a:tailEnd/>
            </a:ln>
            <a:extLst/>
          </p:spPr>
          <p:txBody>
            <a:bodyPr wrap="square" lIns="0" tIns="0" rIns="0" bIns="0">
              <a:spAutoFit/>
            </a:bodyPr>
            <a:lstStyle/>
            <a:p>
              <a:pPr algn="ctr">
                <a:lnSpc>
                  <a:spcPct val="120000"/>
                </a:lnSpc>
                <a:spcBef>
                  <a:spcPts val="300"/>
                </a:spcBef>
              </a:pPr>
              <a:r>
                <a:rPr lang="zh-TW" altLang="en-US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使用</a:t>
              </a:r>
              <a:r>
                <a:rPr lang="en-US" altLang="zh-TW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ProQuest</a:t>
              </a:r>
              <a:r>
                <a:rPr lang="zh-TW" altLang="en-US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資料庫索引論文，可查看聯盟是否有典藏此論文，如無典藏可點選</a:t>
              </a:r>
              <a:r>
                <a:rPr lang="en-US" altLang="zh-TW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DDC Link</a:t>
              </a:r>
              <a:r>
                <a:rPr lang="zh-TW" altLang="en-US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前往推薦</a:t>
              </a:r>
              <a:endParaRPr lang="en-US" altLang="zh-CN" sz="800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</p:grpSp>
      <p:grpSp>
        <p:nvGrpSpPr>
          <p:cNvPr id="8" name="群組 7"/>
          <p:cNvGrpSpPr/>
          <p:nvPr/>
        </p:nvGrpSpPr>
        <p:grpSpPr>
          <a:xfrm>
            <a:off x="2488260" y="1754404"/>
            <a:ext cx="7515225" cy="4788062"/>
            <a:chOff x="1532869" y="1778873"/>
            <a:chExt cx="7515225" cy="4788062"/>
          </a:xfrm>
        </p:grpSpPr>
        <p:grpSp>
          <p:nvGrpSpPr>
            <p:cNvPr id="5" name="群組 4"/>
            <p:cNvGrpSpPr/>
            <p:nvPr/>
          </p:nvGrpSpPr>
          <p:grpSpPr>
            <a:xfrm>
              <a:off x="1532869" y="1778873"/>
              <a:ext cx="7515225" cy="4788062"/>
              <a:chOff x="461960" y="1467387"/>
              <a:chExt cx="7515226" cy="4788062"/>
            </a:xfrm>
          </p:grpSpPr>
          <p:pic>
            <p:nvPicPr>
              <p:cNvPr id="1027" name="Picture 3"/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61960" y="1467387"/>
                <a:ext cx="7515226" cy="4788062"/>
              </a:xfrm>
              <a:prstGeom prst="rect">
                <a:avLst/>
              </a:prstGeom>
              <a:noFill/>
              <a:ln w="38100">
                <a:solidFill>
                  <a:srgbClr val="FF00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</p:pic>
          <p:sp>
            <p:nvSpPr>
              <p:cNvPr id="13" name="Rectangle 24"/>
              <p:cNvSpPr>
                <a:spLocks noChangeArrowheads="1"/>
              </p:cNvSpPr>
              <p:nvPr/>
            </p:nvSpPr>
            <p:spPr bwMode="auto">
              <a:xfrm>
                <a:off x="5611821" y="3512668"/>
                <a:ext cx="2012008" cy="886397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28575">
                <a:solidFill>
                  <a:schemeClr val="bg2">
                    <a:lumMod val="10000"/>
                  </a:schemeClr>
                </a:solidFill>
                <a:miter lim="800000"/>
                <a:headEnd/>
                <a:tailEnd/>
              </a:ln>
              <a:extLst/>
            </p:spPr>
            <p:txBody>
              <a:bodyPr wrap="square" lIns="0" tIns="0" rIns="0" bIns="0">
                <a:spAutoFit/>
              </a:bodyPr>
              <a:lstStyle/>
              <a:p>
                <a:pPr algn="ctr">
                  <a:lnSpc>
                    <a:spcPct val="120000"/>
                  </a:lnSpc>
                  <a:spcBef>
                    <a:spcPts val="300"/>
                  </a:spcBef>
                </a:pPr>
                <a:r>
                  <a:rPr lang="zh-TW" altLang="en-US" sz="16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進入畫面後，就能推薦圖書館收錄本論文全文囉</a:t>
                </a:r>
                <a:r>
                  <a:rPr lang="en-US" altLang="zh-TW" sz="16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~</a:t>
                </a:r>
                <a:endParaRPr lang="en-US" altLang="zh-CN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</p:grpSp>
        <p:pic>
          <p:nvPicPr>
            <p:cNvPr id="14" name="Picture 2"/>
            <p:cNvPicPr>
              <a:picLocks noChangeAspect="1" noChangeArrowheads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2857" t="2355" r="11040" b="93674"/>
            <a:stretch/>
          </p:blipFill>
          <p:spPr bwMode="auto">
            <a:xfrm>
              <a:off x="5297938" y="1848768"/>
              <a:ext cx="3489960" cy="209550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066800581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50"/>
                            </p:stCondLst>
                            <p:childTnLst>
                              <p:par>
                                <p:cTn id="16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385" y="1198788"/>
            <a:ext cx="8309292" cy="46974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2" name="TextBox 2"/>
          <p:cNvSpPr txBox="1"/>
          <p:nvPr/>
        </p:nvSpPr>
        <p:spPr>
          <a:xfrm>
            <a:off x="4566583" y="292653"/>
            <a:ext cx="351250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800" b="1" dirty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美加博碩論文</a:t>
            </a:r>
            <a:r>
              <a:rPr lang="zh-TW" altLang="en-US" sz="2800" b="1" dirty="0" smtClean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索引 </a:t>
            </a:r>
            <a:r>
              <a:rPr lang="en-US" altLang="zh-TW" sz="2800" b="1" dirty="0" smtClean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B.</a:t>
            </a:r>
            <a:endParaRPr lang="zh-CN" altLang="en-US" sz="2800" b="1" dirty="0">
              <a:solidFill>
                <a:schemeClr val="bg1">
                  <a:lumMod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3" name="矩形 32"/>
          <p:cNvSpPr/>
          <p:nvPr/>
        </p:nvSpPr>
        <p:spPr>
          <a:xfrm>
            <a:off x="0" y="914400"/>
            <a:ext cx="12190413" cy="57150"/>
          </a:xfrm>
          <a:prstGeom prst="rect">
            <a:avLst/>
          </a:prstGeom>
          <a:solidFill>
            <a:srgbClr val="266C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Rectangle 24"/>
          <p:cNvSpPr>
            <a:spLocks noChangeArrowheads="1"/>
          </p:cNvSpPr>
          <p:nvPr/>
        </p:nvSpPr>
        <p:spPr bwMode="auto">
          <a:xfrm>
            <a:off x="2532697" y="3209809"/>
            <a:ext cx="3020378" cy="1181862"/>
          </a:xfrm>
          <a:prstGeom prst="rect">
            <a:avLst/>
          </a:prstGeom>
          <a:solidFill>
            <a:schemeClr val="bg1">
              <a:lumMod val="95000"/>
            </a:schemeClr>
          </a:solidFill>
          <a:ln w="28575">
            <a:solidFill>
              <a:schemeClr val="bg2">
                <a:lumMod val="10000"/>
              </a:schemeClr>
            </a:solidFill>
            <a:miter lim="800000"/>
            <a:headEnd/>
            <a:tailEnd/>
          </a:ln>
          <a:extLst/>
        </p:spPr>
        <p:txBody>
          <a:bodyPr wrap="square" lIns="0" tIns="0" rIns="0" bIns="0">
            <a:spAutoFit/>
          </a:bodyPr>
          <a:lstStyle/>
          <a:p>
            <a:pPr algn="ctr">
              <a:lnSpc>
                <a:spcPct val="120000"/>
              </a:lnSpc>
              <a:spcBef>
                <a:spcPts val="300"/>
              </a:spcBef>
            </a:pPr>
            <a:r>
              <a:rPr lang="zh-TW" altLang="en-US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也可點選論文進入論文頁面，點選「摘要</a:t>
            </a:r>
            <a:r>
              <a:rPr lang="en-US" altLang="zh-TW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/</a:t>
            </a:r>
            <a:r>
              <a:rPr lang="zh-TW" altLang="en-US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詳細資料」並利用「數位化論文典藏聯盟」連結進入</a:t>
            </a:r>
            <a:r>
              <a:rPr lang="en-US" altLang="zh-TW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DDC</a:t>
            </a:r>
            <a:r>
              <a:rPr lang="zh-TW" altLang="en-US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查看是否收錄全文</a:t>
            </a:r>
            <a:endParaRPr lang="en-US" altLang="zh-CN" sz="8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6453672" y="3909765"/>
            <a:ext cx="580176" cy="42058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9" name="矩形 18"/>
          <p:cNvSpPr/>
          <p:nvPr/>
        </p:nvSpPr>
        <p:spPr>
          <a:xfrm>
            <a:off x="752472" y="3283200"/>
            <a:ext cx="680328" cy="29448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2833" y="3020395"/>
            <a:ext cx="5098617" cy="2619914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48403554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9" name="组合 58"/>
          <p:cNvGrpSpPr/>
          <p:nvPr/>
        </p:nvGrpSpPr>
        <p:grpSpPr>
          <a:xfrm rot="2700000">
            <a:off x="681829" y="1864125"/>
            <a:ext cx="2862343" cy="3006362"/>
            <a:chOff x="0" y="986971"/>
            <a:chExt cx="4615543" cy="4847774"/>
          </a:xfrm>
        </p:grpSpPr>
        <p:sp>
          <p:nvSpPr>
            <p:cNvPr id="60" name="矩形 59"/>
            <p:cNvSpPr/>
            <p:nvPr/>
          </p:nvSpPr>
          <p:spPr>
            <a:xfrm>
              <a:off x="449943" y="986971"/>
              <a:ext cx="4165600" cy="4847774"/>
            </a:xfrm>
            <a:prstGeom prst="rect">
              <a:avLst/>
            </a:prstGeom>
            <a:noFill/>
            <a:ln>
              <a:solidFill>
                <a:srgbClr val="266C5F">
                  <a:alpha val="7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1" name="矩形 60"/>
            <p:cNvSpPr/>
            <p:nvPr/>
          </p:nvSpPr>
          <p:spPr>
            <a:xfrm>
              <a:off x="0" y="1320801"/>
              <a:ext cx="4180114" cy="4180114"/>
            </a:xfrm>
            <a:prstGeom prst="rect">
              <a:avLst/>
            </a:prstGeom>
            <a:solidFill>
              <a:srgbClr val="266C5F">
                <a:alpha val="78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21" name="矩形 20"/>
          <p:cNvSpPr/>
          <p:nvPr/>
        </p:nvSpPr>
        <p:spPr>
          <a:xfrm rot="2700000">
            <a:off x="2332200" y="1403028"/>
            <a:ext cx="3616790" cy="4209090"/>
          </a:xfrm>
          <a:prstGeom prst="rect">
            <a:avLst/>
          </a:prstGeom>
          <a:noFill/>
          <a:ln>
            <a:solidFill>
              <a:srgbClr val="266C5F">
                <a:alpha val="7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23" name="组合 22"/>
          <p:cNvGrpSpPr/>
          <p:nvPr/>
        </p:nvGrpSpPr>
        <p:grpSpPr>
          <a:xfrm rot="2700000">
            <a:off x="5182811" y="1190047"/>
            <a:ext cx="1486859" cy="1561670"/>
            <a:chOff x="0" y="986971"/>
            <a:chExt cx="4615543" cy="4847774"/>
          </a:xfrm>
        </p:grpSpPr>
        <p:sp>
          <p:nvSpPr>
            <p:cNvPr id="24" name="矩形 23"/>
            <p:cNvSpPr/>
            <p:nvPr/>
          </p:nvSpPr>
          <p:spPr>
            <a:xfrm>
              <a:off x="449943" y="986971"/>
              <a:ext cx="4165600" cy="4847774"/>
            </a:xfrm>
            <a:prstGeom prst="rect">
              <a:avLst/>
            </a:prstGeom>
            <a:noFill/>
            <a:ln>
              <a:solidFill>
                <a:srgbClr val="266C5F">
                  <a:alpha val="7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5" name="矩形 24"/>
            <p:cNvSpPr/>
            <p:nvPr/>
          </p:nvSpPr>
          <p:spPr>
            <a:xfrm>
              <a:off x="0" y="1320801"/>
              <a:ext cx="4180114" cy="4180114"/>
            </a:xfrm>
            <a:prstGeom prst="rect">
              <a:avLst/>
            </a:prstGeom>
            <a:solidFill>
              <a:srgbClr val="266C5F">
                <a:alpha val="78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26" name="组合 25"/>
          <p:cNvGrpSpPr/>
          <p:nvPr/>
        </p:nvGrpSpPr>
        <p:grpSpPr>
          <a:xfrm rot="2700000">
            <a:off x="4879379" y="5449963"/>
            <a:ext cx="751113" cy="788905"/>
            <a:chOff x="0" y="986971"/>
            <a:chExt cx="4615543" cy="4847774"/>
          </a:xfrm>
        </p:grpSpPr>
        <p:sp>
          <p:nvSpPr>
            <p:cNvPr id="28" name="矩形 27"/>
            <p:cNvSpPr/>
            <p:nvPr/>
          </p:nvSpPr>
          <p:spPr>
            <a:xfrm>
              <a:off x="449943" y="986971"/>
              <a:ext cx="4165600" cy="4847774"/>
            </a:xfrm>
            <a:prstGeom prst="rect">
              <a:avLst/>
            </a:prstGeom>
            <a:noFill/>
            <a:ln>
              <a:solidFill>
                <a:srgbClr val="266C5F">
                  <a:alpha val="7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9" name="矩形 28"/>
            <p:cNvSpPr/>
            <p:nvPr/>
          </p:nvSpPr>
          <p:spPr>
            <a:xfrm>
              <a:off x="0" y="1320801"/>
              <a:ext cx="4180114" cy="4180114"/>
            </a:xfrm>
            <a:prstGeom prst="rect">
              <a:avLst/>
            </a:prstGeom>
            <a:solidFill>
              <a:srgbClr val="266C5F">
                <a:alpha val="78000"/>
              </a:srgbClr>
            </a:solidFill>
            <a:ln>
              <a:solidFill>
                <a:srgbClr val="266C5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35" name="PA_Line 21"/>
          <p:cNvSpPr>
            <a:spLocks noChangeShapeType="1"/>
          </p:cNvSpPr>
          <p:nvPr>
            <p:custDataLst>
              <p:tags r:id="rId1"/>
            </p:custDataLst>
          </p:nvPr>
        </p:nvSpPr>
        <p:spPr bwMode="auto">
          <a:xfrm>
            <a:off x="7318606" y="3193138"/>
            <a:ext cx="4733192" cy="14736"/>
          </a:xfrm>
          <a:prstGeom prst="line">
            <a:avLst/>
          </a:prstGeom>
          <a:noFill/>
          <a:ln w="6350">
            <a:solidFill>
              <a:srgbClr val="266C5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zh-CN" altLang="en-US">
              <a:ln>
                <a:solidFill>
                  <a:schemeClr val="tx1">
                    <a:lumMod val="60000"/>
                    <a:lumOff val="40000"/>
                  </a:schemeClr>
                </a:solidFill>
              </a:ln>
              <a:solidFill>
                <a:srgbClr val="E94E60"/>
              </a:solidFill>
              <a:latin typeface="Arial" pitchFamily="34" charset="0"/>
            </a:endParaRPr>
          </a:p>
        </p:txBody>
      </p:sp>
      <p:pic>
        <p:nvPicPr>
          <p:cNvPr id="27" name="圖片 26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40307" y="6285013"/>
            <a:ext cx="2042836" cy="449799"/>
          </a:xfrm>
          <a:prstGeom prst="rect">
            <a:avLst/>
          </a:prstGeom>
        </p:spPr>
      </p:pic>
      <p:grpSp>
        <p:nvGrpSpPr>
          <p:cNvPr id="4" name="群組 3"/>
          <p:cNvGrpSpPr/>
          <p:nvPr/>
        </p:nvGrpSpPr>
        <p:grpSpPr>
          <a:xfrm>
            <a:off x="6421988" y="2252919"/>
            <a:ext cx="10516296" cy="3171935"/>
            <a:chOff x="6421988" y="1490919"/>
            <a:chExt cx="10516296" cy="3171935"/>
          </a:xfrm>
        </p:grpSpPr>
        <p:sp>
          <p:nvSpPr>
            <p:cNvPr id="33" name="18"/>
            <p:cNvSpPr>
              <a:spLocks noChangeArrowheads="1"/>
            </p:cNvSpPr>
            <p:nvPr>
              <p:custDataLst>
                <p:tags r:id="rId2"/>
              </p:custDataLst>
            </p:nvPr>
          </p:nvSpPr>
          <p:spPr bwMode="auto">
            <a:xfrm>
              <a:off x="9004280" y="1490919"/>
              <a:ext cx="2219094" cy="6155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 lIns="0" tIns="0" rIns="0" bIns="0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zh-TW" altLang="en-US" sz="4000" b="1" dirty="0">
                  <a:latin typeface="微軟正黑體" panose="020B0604030504040204" pitchFamily="34" charset="-120"/>
                  <a:ea typeface="微軟正黑體" panose="020B0604030504040204" pitchFamily="34" charset="-120"/>
                  <a:cs typeface="宋体" pitchFamily="2" charset="-122"/>
                </a:rPr>
                <a:t>謝謝</a:t>
              </a:r>
              <a:endParaRPr lang="en-US" altLang="zh-CN" sz="400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宋体" pitchFamily="2" charset="-122"/>
              </a:endParaRPr>
            </a:p>
          </p:txBody>
        </p:sp>
        <p:sp>
          <p:nvSpPr>
            <p:cNvPr id="3" name="文字方塊 2"/>
            <p:cNvSpPr txBox="1"/>
            <p:nvPr/>
          </p:nvSpPr>
          <p:spPr>
            <a:xfrm>
              <a:off x="8139080" y="2139770"/>
              <a:ext cx="8799204" cy="2769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 lIns="0" tIns="0" rIns="0" bIns="0">
              <a:spAutoFit/>
            </a:bodyPr>
            <a:lstStyle>
              <a:defPPr>
                <a:defRPr lang="zh-CN"/>
              </a:defPPr>
              <a:lvl1pPr fontAlgn="base">
                <a:spcBef>
                  <a:spcPct val="0"/>
                </a:spcBef>
                <a:spcAft>
                  <a:spcPct val="0"/>
                </a:spcAft>
                <a:defRPr sz="4400" b="1">
                  <a:solidFill>
                    <a:srgbClr val="D5493A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宋体" pitchFamily="2" charset="-122"/>
                </a:defRPr>
              </a:lvl1pPr>
            </a:lstStyle>
            <a:p>
              <a:r>
                <a:rPr lang="en-US" altLang="zh-TW" sz="1800" dirty="0">
                  <a:solidFill>
                    <a:srgbClr val="266C5F"/>
                  </a:solidFill>
                </a:rPr>
                <a:t>Thanks for your attention.</a:t>
              </a:r>
              <a:endParaRPr lang="zh-TW" altLang="en-US" sz="1800" dirty="0">
                <a:solidFill>
                  <a:srgbClr val="266C5F"/>
                </a:solidFill>
              </a:endParaRPr>
            </a:p>
          </p:txBody>
        </p:sp>
        <p:sp>
          <p:nvSpPr>
            <p:cNvPr id="30" name="文字方塊 29"/>
            <p:cNvSpPr txBox="1"/>
            <p:nvPr/>
          </p:nvSpPr>
          <p:spPr>
            <a:xfrm>
              <a:off x="6421988" y="2693084"/>
              <a:ext cx="6214512" cy="196977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 lIns="0" tIns="0" rIns="0" bIns="0">
              <a:spAutoFit/>
            </a:bodyPr>
            <a:lstStyle>
              <a:defPPr>
                <a:defRPr lang="zh-CN"/>
              </a:defPPr>
              <a:lvl1pPr fontAlgn="base">
                <a:spcBef>
                  <a:spcPct val="0"/>
                </a:spcBef>
                <a:spcAft>
                  <a:spcPct val="0"/>
                </a:spcAft>
                <a:defRPr sz="4400" b="1">
                  <a:solidFill>
                    <a:srgbClr val="D5493A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宋体" pitchFamily="2" charset="-122"/>
                </a:defRPr>
              </a:lvl1pPr>
            </a:lstStyle>
            <a:p>
              <a:pPr algn="ctr"/>
              <a:r>
                <a:rPr lang="en-US" altLang="zh-TW" sz="1600" dirty="0">
                  <a:solidFill>
                    <a:schemeClr val="tx1"/>
                  </a:solidFill>
                </a:rPr>
                <a:t>【</a:t>
              </a:r>
              <a:r>
                <a:rPr lang="zh-TW" altLang="en-US" sz="1600" dirty="0">
                  <a:solidFill>
                    <a:schemeClr val="tx1"/>
                  </a:solidFill>
                </a:rPr>
                <a:t>台北總公司</a:t>
              </a:r>
              <a:r>
                <a:rPr lang="en-US" altLang="zh-TW" sz="1600" dirty="0">
                  <a:solidFill>
                    <a:schemeClr val="tx1"/>
                  </a:solidFill>
                </a:rPr>
                <a:t>】110 </a:t>
              </a:r>
              <a:r>
                <a:rPr lang="zh-TW" altLang="en-US" sz="1600" dirty="0">
                  <a:solidFill>
                    <a:schemeClr val="tx1"/>
                  </a:solidFill>
                </a:rPr>
                <a:t>台北市和平東路三段</a:t>
              </a:r>
              <a:r>
                <a:rPr lang="en-US" altLang="zh-TW" sz="1600" dirty="0">
                  <a:solidFill>
                    <a:schemeClr val="tx1"/>
                  </a:solidFill>
                </a:rPr>
                <a:t>315</a:t>
              </a:r>
              <a:r>
                <a:rPr lang="zh-TW" altLang="en-US" sz="1600" dirty="0">
                  <a:solidFill>
                    <a:schemeClr val="tx1"/>
                  </a:solidFill>
                </a:rPr>
                <a:t>號</a:t>
              </a:r>
              <a:r>
                <a:rPr lang="en-US" altLang="zh-TW" sz="1600" dirty="0">
                  <a:solidFill>
                    <a:schemeClr val="tx1"/>
                  </a:solidFill>
                </a:rPr>
                <a:t>7</a:t>
              </a:r>
              <a:r>
                <a:rPr lang="zh-TW" altLang="en-US" sz="1600" dirty="0">
                  <a:solidFill>
                    <a:schemeClr val="tx1"/>
                  </a:solidFill>
                </a:rPr>
                <a:t>樓      </a:t>
              </a:r>
              <a:endParaRPr lang="en-US" altLang="zh-TW" sz="1600" dirty="0">
                <a:solidFill>
                  <a:schemeClr val="tx1"/>
                </a:solidFill>
              </a:endParaRPr>
            </a:p>
            <a:p>
              <a:pPr algn="ctr"/>
              <a:r>
                <a:rPr lang="zh-TW" altLang="en-US" sz="1600" dirty="0">
                  <a:solidFill>
                    <a:schemeClr val="tx1"/>
                  </a:solidFill>
                </a:rPr>
                <a:t>電話：</a:t>
              </a:r>
              <a:r>
                <a:rPr lang="en-US" altLang="zh-TW" sz="1600" dirty="0">
                  <a:solidFill>
                    <a:schemeClr val="tx1"/>
                  </a:solidFill>
                </a:rPr>
                <a:t>(02)2736-1058   </a:t>
              </a:r>
              <a:r>
                <a:rPr lang="zh-TW" altLang="en-US" sz="1600" dirty="0">
                  <a:solidFill>
                    <a:schemeClr val="tx1"/>
                  </a:solidFill>
                </a:rPr>
                <a:t>傳真：</a:t>
              </a:r>
              <a:r>
                <a:rPr lang="en-US" altLang="zh-TW" sz="1600" dirty="0">
                  <a:solidFill>
                    <a:schemeClr val="tx1"/>
                  </a:solidFill>
                </a:rPr>
                <a:t>(02)2736-3001</a:t>
              </a:r>
            </a:p>
            <a:p>
              <a:pPr algn="ctr"/>
              <a:endParaRPr lang="en-US" altLang="zh-TW" sz="1600" dirty="0">
                <a:solidFill>
                  <a:schemeClr val="tx1"/>
                </a:solidFill>
              </a:endParaRPr>
            </a:p>
            <a:p>
              <a:pPr algn="ctr"/>
              <a:r>
                <a:rPr lang="en-US" altLang="zh-TW" sz="1600" dirty="0">
                  <a:solidFill>
                    <a:schemeClr val="tx1"/>
                  </a:solidFill>
                </a:rPr>
                <a:t>【</a:t>
              </a:r>
              <a:r>
                <a:rPr lang="zh-TW" altLang="en-US" sz="1600" dirty="0">
                  <a:solidFill>
                    <a:schemeClr val="tx1"/>
                  </a:solidFill>
                </a:rPr>
                <a:t>南部辦事處</a:t>
              </a:r>
              <a:r>
                <a:rPr lang="en-US" altLang="zh-TW" sz="1600" dirty="0">
                  <a:solidFill>
                    <a:schemeClr val="tx1"/>
                  </a:solidFill>
                </a:rPr>
                <a:t>】710 </a:t>
              </a:r>
              <a:r>
                <a:rPr lang="zh-TW" altLang="en-US" sz="1600" dirty="0">
                  <a:solidFill>
                    <a:schemeClr val="tx1"/>
                  </a:solidFill>
                </a:rPr>
                <a:t>台南市永康區中華路</a:t>
              </a:r>
              <a:r>
                <a:rPr lang="en-US" altLang="zh-TW" sz="1600" dirty="0">
                  <a:solidFill>
                    <a:schemeClr val="tx1"/>
                  </a:solidFill>
                </a:rPr>
                <a:t>425</a:t>
              </a:r>
              <a:r>
                <a:rPr lang="zh-TW" altLang="en-US" sz="1600" dirty="0">
                  <a:solidFill>
                    <a:schemeClr val="tx1"/>
                  </a:solidFill>
                </a:rPr>
                <a:t>號</a:t>
              </a:r>
              <a:r>
                <a:rPr lang="en-US" altLang="zh-TW" sz="1600" dirty="0">
                  <a:solidFill>
                    <a:schemeClr val="tx1"/>
                  </a:solidFill>
                </a:rPr>
                <a:t>9</a:t>
              </a:r>
              <a:r>
                <a:rPr lang="zh-TW" altLang="en-US" sz="1600" dirty="0">
                  <a:solidFill>
                    <a:schemeClr val="tx1"/>
                  </a:solidFill>
                </a:rPr>
                <a:t>樓之</a:t>
              </a:r>
              <a:r>
                <a:rPr lang="en-US" altLang="zh-TW" sz="1600" dirty="0">
                  <a:solidFill>
                    <a:schemeClr val="tx1"/>
                  </a:solidFill>
                </a:rPr>
                <a:t>3  </a:t>
              </a:r>
            </a:p>
            <a:p>
              <a:pPr algn="ctr"/>
              <a:r>
                <a:rPr lang="en-US" altLang="zh-TW" sz="1600" dirty="0">
                  <a:solidFill>
                    <a:schemeClr val="tx1"/>
                  </a:solidFill>
                </a:rPr>
                <a:t> </a:t>
              </a:r>
              <a:r>
                <a:rPr lang="zh-TW" altLang="en-US" sz="1600" dirty="0">
                  <a:solidFill>
                    <a:schemeClr val="tx1"/>
                  </a:solidFill>
                </a:rPr>
                <a:t>電話：</a:t>
              </a:r>
              <a:r>
                <a:rPr lang="en-US" altLang="zh-TW" sz="1600" dirty="0">
                  <a:solidFill>
                    <a:schemeClr val="tx1"/>
                  </a:solidFill>
                </a:rPr>
                <a:t>(06)302-5369    </a:t>
              </a:r>
              <a:r>
                <a:rPr lang="zh-TW" altLang="en-US" sz="1600" dirty="0">
                  <a:solidFill>
                    <a:schemeClr val="tx1"/>
                  </a:solidFill>
                </a:rPr>
                <a:t>傳真：</a:t>
              </a:r>
              <a:r>
                <a:rPr lang="en-US" altLang="zh-TW" sz="1600" dirty="0">
                  <a:solidFill>
                    <a:schemeClr val="tx1"/>
                  </a:solidFill>
                </a:rPr>
                <a:t>(06)302-5427  </a:t>
              </a:r>
            </a:p>
            <a:p>
              <a:pPr algn="ctr"/>
              <a:r>
                <a:rPr lang="zh-TW" altLang="en-US" sz="1600" dirty="0">
                  <a:solidFill>
                    <a:schemeClr val="tx1"/>
                  </a:solidFill>
                </a:rPr>
                <a:t>網址：</a:t>
              </a:r>
              <a:r>
                <a:rPr lang="en-US" altLang="zh-TW" sz="1600" dirty="0">
                  <a:solidFill>
                    <a:schemeClr val="tx1"/>
                  </a:solidFill>
                </a:rPr>
                <a:t>www.tbmc.com.tw   </a:t>
              </a:r>
            </a:p>
            <a:p>
              <a:pPr algn="ctr"/>
              <a:r>
                <a:rPr lang="en-US" altLang="zh-TW" sz="1600" dirty="0">
                  <a:solidFill>
                    <a:schemeClr val="tx1"/>
                  </a:solidFill>
                </a:rPr>
                <a:t>E-mail</a:t>
              </a:r>
              <a:r>
                <a:rPr lang="zh-TW" altLang="en-US" sz="1600" dirty="0">
                  <a:solidFill>
                    <a:schemeClr val="tx1"/>
                  </a:solidFill>
                </a:rPr>
                <a:t>：</a:t>
              </a:r>
              <a:r>
                <a:rPr lang="en-US" altLang="zh-TW" sz="1600" dirty="0">
                  <a:solidFill>
                    <a:schemeClr val="tx1"/>
                  </a:solidFill>
                </a:rPr>
                <a:t>info@tbmc.com.tw</a:t>
              </a:r>
            </a:p>
            <a:p>
              <a:pPr algn="ctr"/>
              <a:endParaRPr lang="zh-TW" altLang="en-US" sz="1600" dirty="0">
                <a:solidFill>
                  <a:schemeClr val="tx1"/>
                </a:solidFill>
              </a:endParaRPr>
            </a:p>
          </p:txBody>
        </p:sp>
      </p:grpSp>
      <p:sp>
        <p:nvSpPr>
          <p:cNvPr id="22" name="Text Box 18"/>
          <p:cNvSpPr txBox="1">
            <a:spLocks noChangeArrowheads="1"/>
          </p:cNvSpPr>
          <p:nvPr/>
        </p:nvSpPr>
        <p:spPr bwMode="auto">
          <a:xfrm>
            <a:off x="23812" y="6143171"/>
            <a:ext cx="8153400" cy="839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36000" tIns="36000" rIns="36000" bIns="36000"/>
          <a:lstStyle>
            <a:lvl1pPr eaLnBrk="0" hangingPunct="0">
              <a:spcBef>
                <a:spcPct val="20000"/>
              </a:spcBef>
              <a:buFont typeface="Wingdings" pitchFamily="2" charset="2"/>
              <a:buChar char=""/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Font typeface="Wingdings" pitchFamily="2" charset="2"/>
              <a:buChar char=""/>
              <a:defRPr sz="2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Font typeface="Wingdings" pitchFamily="2" charset="2"/>
              <a:buChar char=""/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Font typeface="Wingdings" pitchFamily="2" charset="2"/>
              <a:buChar char="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Font typeface="Wingdings" pitchFamily="2" charset="2"/>
              <a:buChar char=""/>
              <a:defRPr sz="1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"/>
              <a:defRPr sz="1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"/>
              <a:defRPr sz="1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"/>
              <a:defRPr sz="1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"/>
              <a:defRPr sz="1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eaLnBrk="1" hangingPunct="1">
              <a:lnSpc>
                <a:spcPct val="96000"/>
              </a:lnSpc>
              <a:spcBef>
                <a:spcPct val="0"/>
              </a:spcBef>
              <a:buFontTx/>
              <a:buNone/>
            </a:pPr>
            <a:endParaRPr kumimoji="0" lang="en-US" altLang="zh-TW" sz="1400" dirty="0">
              <a:ea typeface="新細明體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2695709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4765425" y="987222"/>
            <a:ext cx="2696320" cy="2429725"/>
            <a:chOff x="687918" y="1359259"/>
            <a:chExt cx="5202542" cy="4688151"/>
          </a:xfrm>
        </p:grpSpPr>
        <p:grpSp>
          <p:nvGrpSpPr>
            <p:cNvPr id="15" name="组合 14"/>
            <p:cNvGrpSpPr/>
            <p:nvPr/>
          </p:nvGrpSpPr>
          <p:grpSpPr>
            <a:xfrm rot="2700000">
              <a:off x="756186" y="1959808"/>
              <a:ext cx="2713630" cy="2850166"/>
              <a:chOff x="0" y="986971"/>
              <a:chExt cx="4615543" cy="4847774"/>
            </a:xfrm>
          </p:grpSpPr>
          <p:sp>
            <p:nvSpPr>
              <p:cNvPr id="16" name="矩形 15"/>
              <p:cNvSpPr/>
              <p:nvPr/>
            </p:nvSpPr>
            <p:spPr>
              <a:xfrm>
                <a:off x="449943" y="986971"/>
                <a:ext cx="4165600" cy="4847774"/>
              </a:xfrm>
              <a:prstGeom prst="rect">
                <a:avLst/>
              </a:prstGeom>
              <a:noFill/>
              <a:ln>
                <a:solidFill>
                  <a:srgbClr val="266C5F">
                    <a:alpha val="70000"/>
                  </a:srgb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7" name="矩形 16"/>
              <p:cNvSpPr/>
              <p:nvPr/>
            </p:nvSpPr>
            <p:spPr>
              <a:xfrm>
                <a:off x="0" y="1320801"/>
                <a:ext cx="4180114" cy="4180114"/>
              </a:xfrm>
              <a:prstGeom prst="rect">
                <a:avLst/>
              </a:prstGeom>
              <a:solidFill>
                <a:srgbClr val="266C5F">
                  <a:alpha val="78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8" name="组合 17"/>
            <p:cNvGrpSpPr/>
            <p:nvPr/>
          </p:nvGrpSpPr>
          <p:grpSpPr>
            <a:xfrm rot="2700000">
              <a:off x="1680822" y="1299176"/>
              <a:ext cx="3799246" cy="3990406"/>
              <a:chOff x="0" y="986971"/>
              <a:chExt cx="4615543" cy="4847774"/>
            </a:xfrm>
          </p:grpSpPr>
          <p:sp>
            <p:nvSpPr>
              <p:cNvPr id="19" name="矩形 18"/>
              <p:cNvSpPr/>
              <p:nvPr/>
            </p:nvSpPr>
            <p:spPr>
              <a:xfrm>
                <a:off x="449943" y="986971"/>
                <a:ext cx="4165600" cy="4847774"/>
              </a:xfrm>
              <a:prstGeom prst="rect">
                <a:avLst/>
              </a:prstGeom>
              <a:noFill/>
              <a:ln>
                <a:solidFill>
                  <a:srgbClr val="266C5F">
                    <a:alpha val="70000"/>
                  </a:srgb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6" name="矩形 25"/>
              <p:cNvSpPr/>
              <p:nvPr/>
            </p:nvSpPr>
            <p:spPr>
              <a:xfrm>
                <a:off x="0" y="1320801"/>
                <a:ext cx="4180114" cy="4180114"/>
              </a:xfrm>
              <a:prstGeom prst="rect">
                <a:avLst/>
              </a:prstGeom>
              <a:solidFill>
                <a:srgbClr val="77A3C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7" name="组合 26"/>
            <p:cNvGrpSpPr/>
            <p:nvPr/>
          </p:nvGrpSpPr>
          <p:grpSpPr>
            <a:xfrm rot="2700000">
              <a:off x="4445388" y="1323797"/>
              <a:ext cx="1409610" cy="1480534"/>
              <a:chOff x="0" y="986971"/>
              <a:chExt cx="4615543" cy="4847774"/>
            </a:xfrm>
          </p:grpSpPr>
          <p:sp>
            <p:nvSpPr>
              <p:cNvPr id="28" name="矩形 27"/>
              <p:cNvSpPr/>
              <p:nvPr/>
            </p:nvSpPr>
            <p:spPr>
              <a:xfrm>
                <a:off x="449943" y="986971"/>
                <a:ext cx="4165600" cy="4847774"/>
              </a:xfrm>
              <a:prstGeom prst="rect">
                <a:avLst/>
              </a:prstGeom>
              <a:noFill/>
              <a:ln>
                <a:solidFill>
                  <a:srgbClr val="266C5F">
                    <a:alpha val="70000"/>
                  </a:srgb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9" name="矩形 28"/>
              <p:cNvSpPr/>
              <p:nvPr/>
            </p:nvSpPr>
            <p:spPr>
              <a:xfrm>
                <a:off x="0" y="1320801"/>
                <a:ext cx="4180114" cy="4180114"/>
              </a:xfrm>
              <a:prstGeom prst="rect">
                <a:avLst/>
              </a:prstGeom>
              <a:solidFill>
                <a:srgbClr val="266C5F">
                  <a:alpha val="78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0" name="组合 29"/>
            <p:cNvGrpSpPr/>
            <p:nvPr/>
          </p:nvGrpSpPr>
          <p:grpSpPr>
            <a:xfrm rot="2700000">
              <a:off x="4482450" y="5291415"/>
              <a:ext cx="764075" cy="747916"/>
              <a:chOff x="-336941" y="986971"/>
              <a:chExt cx="4952484" cy="4847774"/>
            </a:xfrm>
          </p:grpSpPr>
          <p:sp>
            <p:nvSpPr>
              <p:cNvPr id="31" name="矩形 30"/>
              <p:cNvSpPr/>
              <p:nvPr/>
            </p:nvSpPr>
            <p:spPr>
              <a:xfrm>
                <a:off x="449943" y="986971"/>
                <a:ext cx="4165600" cy="4847774"/>
              </a:xfrm>
              <a:prstGeom prst="rect">
                <a:avLst/>
              </a:prstGeom>
              <a:noFill/>
              <a:ln>
                <a:solidFill>
                  <a:srgbClr val="266C5F">
                    <a:alpha val="70000"/>
                  </a:srgb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32" name="矩形 31"/>
              <p:cNvSpPr/>
              <p:nvPr/>
            </p:nvSpPr>
            <p:spPr>
              <a:xfrm>
                <a:off x="-336941" y="1152319"/>
                <a:ext cx="4180123" cy="4180117"/>
              </a:xfrm>
              <a:prstGeom prst="rect">
                <a:avLst/>
              </a:prstGeom>
              <a:solidFill>
                <a:srgbClr val="266C5F">
                  <a:alpha val="78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</p:grpSp>
      <p:sp>
        <p:nvSpPr>
          <p:cNvPr id="33" name="矩形 69"/>
          <p:cNvSpPr>
            <a:spLocks noChangeArrowheads="1"/>
          </p:cNvSpPr>
          <p:nvPr/>
        </p:nvSpPr>
        <p:spPr bwMode="auto">
          <a:xfrm>
            <a:off x="3545047" y="4099727"/>
            <a:ext cx="5137076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algn="ctr">
              <a:buFont typeface="Arial" charset="0"/>
              <a:buNone/>
            </a:pPr>
            <a:r>
              <a:rPr lang="zh-TW" altLang="en-US" sz="4800" b="1" dirty="0">
                <a:solidFill>
                  <a:srgbClr val="266C5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資料庫介紹</a:t>
            </a:r>
            <a:endParaRPr lang="en-US" altLang="zh-CN" sz="4800" b="1" dirty="0">
              <a:solidFill>
                <a:srgbClr val="266C5F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sp>
        <p:nvSpPr>
          <p:cNvPr id="34" name="矩形 70"/>
          <p:cNvSpPr>
            <a:spLocks noChangeArrowheads="1"/>
          </p:cNvSpPr>
          <p:nvPr/>
        </p:nvSpPr>
        <p:spPr bwMode="auto">
          <a:xfrm>
            <a:off x="1540438" y="5140462"/>
            <a:ext cx="9109537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algn="ctr"/>
            <a:r>
              <a:rPr lang="zh-TW" altLang="en-US" sz="2000" dirty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關於數位化論文典藏聯盟</a:t>
            </a:r>
            <a:r>
              <a:rPr lang="en-US" altLang="zh-TW" sz="2000" dirty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(DDC)</a:t>
            </a:r>
            <a:r>
              <a:rPr lang="zh-TW" altLang="en-US" sz="2000" dirty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、</a:t>
            </a:r>
            <a:r>
              <a:rPr lang="en-US" altLang="zh-TW" sz="2000" dirty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PQDT</a:t>
            </a:r>
            <a:r>
              <a:rPr lang="zh-TW" altLang="en-US" sz="2000" dirty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資料收錄、資料庫特色、新舊平台比較</a:t>
            </a:r>
            <a:endParaRPr lang="en-US" altLang="zh-TW" sz="20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35" name="直接连接符 34"/>
          <p:cNvCxnSpPr/>
          <p:nvPr/>
        </p:nvCxnSpPr>
        <p:spPr>
          <a:xfrm>
            <a:off x="2380444" y="4672624"/>
            <a:ext cx="1456264" cy="1"/>
          </a:xfrm>
          <a:prstGeom prst="line">
            <a:avLst/>
          </a:prstGeom>
          <a:ln w="9525">
            <a:solidFill>
              <a:srgbClr val="266C5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直接连接符 35"/>
          <p:cNvCxnSpPr/>
          <p:nvPr/>
        </p:nvCxnSpPr>
        <p:spPr>
          <a:xfrm>
            <a:off x="8343544" y="4672624"/>
            <a:ext cx="1379619" cy="1"/>
          </a:xfrm>
          <a:prstGeom prst="line">
            <a:avLst/>
          </a:prstGeom>
          <a:ln w="9525">
            <a:solidFill>
              <a:srgbClr val="266C5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_14"/>
          <p:cNvSpPr txBox="1">
            <a:spLocks noChangeArrowheads="1"/>
          </p:cNvSpPr>
          <p:nvPr/>
        </p:nvSpPr>
        <p:spPr bwMode="auto">
          <a:xfrm>
            <a:off x="5051817" y="1598905"/>
            <a:ext cx="2264212" cy="6423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itchFamily="34" charset="0"/>
                <a:ea typeface="微软雅黑" pitchFamily="34" charset="-122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itchFamily="34" charset="0"/>
                <a:ea typeface="微软雅黑" pitchFamily="34" charset="-122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itchFamily="34" charset="0"/>
                <a:ea typeface="微软雅黑" pitchFamily="34" charset="-122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itchFamily="34" charset="0"/>
                <a:ea typeface="微软雅黑" pitchFamily="34" charset="-122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itchFamily="34" charset="0"/>
                <a:ea typeface="微软雅黑" pitchFamily="34" charset="-122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itchFamily="34" charset="0"/>
                <a:ea typeface="微软雅黑" pitchFamily="34" charset="-122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itchFamily="34" charset="0"/>
                <a:ea typeface="微软雅黑" pitchFamily="34" charset="-122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itchFamily="34" charset="0"/>
                <a:ea typeface="微软雅黑" pitchFamily="34" charset="-122"/>
              </a:defRPr>
            </a:lvl9pPr>
          </a:lstStyle>
          <a:p>
            <a:pPr algn="ctr"/>
            <a:r>
              <a:rPr lang="en-US" altLang="zh-CN" sz="5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01</a:t>
            </a:r>
            <a:endParaRPr lang="zh-CN" sz="54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367020270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25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2" dur="25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250"/>
                            </p:stCondLst>
                            <p:childTnLst>
                              <p:par>
                                <p:cTn id="2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/>
      <p:bldP spid="34" grpId="0"/>
      <p:bldP spid="3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2"/>
          <p:cNvSpPr txBox="1"/>
          <p:nvPr/>
        </p:nvSpPr>
        <p:spPr>
          <a:xfrm>
            <a:off x="3483754" y="292653"/>
            <a:ext cx="522290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800" b="1" dirty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關於數位化論文典藏聯盟</a:t>
            </a:r>
            <a:r>
              <a:rPr lang="en-US" altLang="zh-TW" sz="2800" b="1" dirty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(DDC)</a:t>
            </a:r>
            <a:endParaRPr lang="zh-CN" altLang="en-US" sz="2800" b="1" dirty="0">
              <a:solidFill>
                <a:schemeClr val="bg1">
                  <a:lumMod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0" y="914400"/>
            <a:ext cx="12190413" cy="57150"/>
          </a:xfrm>
          <a:prstGeom prst="rect">
            <a:avLst/>
          </a:prstGeom>
          <a:solidFill>
            <a:srgbClr val="266C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26" name="群組 25"/>
          <p:cNvGrpSpPr/>
          <p:nvPr/>
        </p:nvGrpSpPr>
        <p:grpSpPr>
          <a:xfrm>
            <a:off x="865915" y="4989599"/>
            <a:ext cx="4155148" cy="1438855"/>
            <a:chOff x="865915" y="3770399"/>
            <a:chExt cx="4155148" cy="1438855"/>
          </a:xfrm>
        </p:grpSpPr>
        <p:grpSp>
          <p:nvGrpSpPr>
            <p:cNvPr id="13" name="组合 12"/>
            <p:cNvGrpSpPr/>
            <p:nvPr/>
          </p:nvGrpSpPr>
          <p:grpSpPr>
            <a:xfrm>
              <a:off x="865915" y="3878039"/>
              <a:ext cx="660348" cy="660348"/>
              <a:chOff x="641132" y="4608589"/>
              <a:chExt cx="708547" cy="708547"/>
            </a:xfrm>
            <a:solidFill>
              <a:srgbClr val="266C5F"/>
            </a:solidFill>
          </p:grpSpPr>
          <p:sp>
            <p:nvSpPr>
              <p:cNvPr id="14" name="椭圆 13"/>
              <p:cNvSpPr/>
              <p:nvPr/>
            </p:nvSpPr>
            <p:spPr>
              <a:xfrm>
                <a:off x="641132" y="4608589"/>
                <a:ext cx="708547" cy="708547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5" name="Freeform 23"/>
              <p:cNvSpPr>
                <a:spLocks noEditPoints="1"/>
              </p:cNvSpPr>
              <p:nvPr/>
            </p:nvSpPr>
            <p:spPr bwMode="auto">
              <a:xfrm>
                <a:off x="750137" y="4793025"/>
                <a:ext cx="490538" cy="371475"/>
              </a:xfrm>
              <a:custGeom>
                <a:avLst/>
                <a:gdLst>
                  <a:gd name="T0" fmla="*/ 105 w 128"/>
                  <a:gd name="T1" fmla="*/ 2 h 96"/>
                  <a:gd name="T2" fmla="*/ 28 w 128"/>
                  <a:gd name="T3" fmla="*/ 0 h 96"/>
                  <a:gd name="T4" fmla="*/ 2 w 128"/>
                  <a:gd name="T5" fmla="*/ 23 h 96"/>
                  <a:gd name="T6" fmla="*/ 2 w 128"/>
                  <a:gd name="T7" fmla="*/ 34 h 96"/>
                  <a:gd name="T8" fmla="*/ 64 w 128"/>
                  <a:gd name="T9" fmla="*/ 96 h 96"/>
                  <a:gd name="T10" fmla="*/ 126 w 128"/>
                  <a:gd name="T11" fmla="*/ 34 h 96"/>
                  <a:gd name="T12" fmla="*/ 126 w 128"/>
                  <a:gd name="T13" fmla="*/ 23 h 96"/>
                  <a:gd name="T14" fmla="*/ 55 w 128"/>
                  <a:gd name="T15" fmla="*/ 28 h 96"/>
                  <a:gd name="T16" fmla="*/ 73 w 128"/>
                  <a:gd name="T17" fmla="*/ 28 h 96"/>
                  <a:gd name="T18" fmla="*/ 78 w 128"/>
                  <a:gd name="T19" fmla="*/ 9 h 96"/>
                  <a:gd name="T20" fmla="*/ 76 w 128"/>
                  <a:gd name="T21" fmla="*/ 25 h 96"/>
                  <a:gd name="T22" fmla="*/ 52 w 128"/>
                  <a:gd name="T23" fmla="*/ 25 h 96"/>
                  <a:gd name="T24" fmla="*/ 50 w 128"/>
                  <a:gd name="T25" fmla="*/ 9 h 96"/>
                  <a:gd name="T26" fmla="*/ 52 w 128"/>
                  <a:gd name="T27" fmla="*/ 25 h 96"/>
                  <a:gd name="T28" fmla="*/ 64 w 128"/>
                  <a:gd name="T29" fmla="*/ 82 h 96"/>
                  <a:gd name="T30" fmla="*/ 74 w 128"/>
                  <a:gd name="T31" fmla="*/ 32 h 96"/>
                  <a:gd name="T32" fmla="*/ 98 w 128"/>
                  <a:gd name="T33" fmla="*/ 32 h 96"/>
                  <a:gd name="T34" fmla="*/ 78 w 128"/>
                  <a:gd name="T35" fmla="*/ 32 h 96"/>
                  <a:gd name="T36" fmla="*/ 89 w 128"/>
                  <a:gd name="T37" fmla="*/ 20 h 96"/>
                  <a:gd name="T38" fmla="*/ 79 w 128"/>
                  <a:gd name="T39" fmla="*/ 28 h 96"/>
                  <a:gd name="T40" fmla="*/ 97 w 128"/>
                  <a:gd name="T41" fmla="*/ 8 h 96"/>
                  <a:gd name="T42" fmla="*/ 83 w 128"/>
                  <a:gd name="T43" fmla="*/ 8 h 96"/>
                  <a:gd name="T44" fmla="*/ 55 w 128"/>
                  <a:gd name="T45" fmla="*/ 8 h 96"/>
                  <a:gd name="T46" fmla="*/ 64 w 128"/>
                  <a:gd name="T47" fmla="*/ 15 h 96"/>
                  <a:gd name="T48" fmla="*/ 31 w 128"/>
                  <a:gd name="T49" fmla="*/ 8 h 96"/>
                  <a:gd name="T50" fmla="*/ 39 w 128"/>
                  <a:gd name="T51" fmla="*/ 14 h 96"/>
                  <a:gd name="T52" fmla="*/ 49 w 128"/>
                  <a:gd name="T53" fmla="*/ 28 h 96"/>
                  <a:gd name="T54" fmla="*/ 39 w 128"/>
                  <a:gd name="T55" fmla="*/ 20 h 96"/>
                  <a:gd name="T56" fmla="*/ 60 w 128"/>
                  <a:gd name="T57" fmla="*/ 81 h 96"/>
                  <a:gd name="T58" fmla="*/ 50 w 128"/>
                  <a:gd name="T59" fmla="*/ 32 h 96"/>
                  <a:gd name="T60" fmla="*/ 11 w 128"/>
                  <a:gd name="T61" fmla="*/ 32 h 96"/>
                  <a:gd name="T62" fmla="*/ 51 w 128"/>
                  <a:gd name="T63" fmla="*/ 74 h 96"/>
                  <a:gd name="T64" fmla="*/ 117 w 128"/>
                  <a:gd name="T65" fmla="*/ 32 h 96"/>
                  <a:gd name="T66" fmla="*/ 102 w 128"/>
                  <a:gd name="T67" fmla="*/ 32 h 96"/>
                  <a:gd name="T68" fmla="*/ 92 w 128"/>
                  <a:gd name="T69" fmla="*/ 17 h 96"/>
                  <a:gd name="T70" fmla="*/ 120 w 128"/>
                  <a:gd name="T71" fmla="*/ 28 h 96"/>
                  <a:gd name="T72" fmla="*/ 27 w 128"/>
                  <a:gd name="T73" fmla="*/ 10 h 96"/>
                  <a:gd name="T74" fmla="*/ 25 w 128"/>
                  <a:gd name="T75" fmla="*/ 28 h 96"/>
                  <a:gd name="T76" fmla="*/ 27 w 128"/>
                  <a:gd name="T77" fmla="*/ 10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</a:cxnLst>
                <a:rect l="0" t="0" r="r" b="b"/>
                <a:pathLst>
                  <a:path w="128" h="96">
                    <a:moveTo>
                      <a:pt x="126" y="23"/>
                    </a:moveTo>
                    <a:cubicBezTo>
                      <a:pt x="105" y="2"/>
                      <a:pt x="105" y="2"/>
                      <a:pt x="105" y="2"/>
                    </a:cubicBezTo>
                    <a:cubicBezTo>
                      <a:pt x="104" y="1"/>
                      <a:pt x="102" y="0"/>
                      <a:pt x="100" y="0"/>
                    </a:cubicBezTo>
                    <a:cubicBezTo>
                      <a:pt x="28" y="0"/>
                      <a:pt x="28" y="0"/>
                      <a:pt x="28" y="0"/>
                    </a:cubicBezTo>
                    <a:cubicBezTo>
                      <a:pt x="26" y="0"/>
                      <a:pt x="24" y="1"/>
                      <a:pt x="23" y="2"/>
                    </a:cubicBezTo>
                    <a:cubicBezTo>
                      <a:pt x="2" y="23"/>
                      <a:pt x="2" y="23"/>
                      <a:pt x="2" y="23"/>
                    </a:cubicBezTo>
                    <a:cubicBezTo>
                      <a:pt x="1" y="24"/>
                      <a:pt x="0" y="26"/>
                      <a:pt x="0" y="28"/>
                    </a:cubicBezTo>
                    <a:cubicBezTo>
                      <a:pt x="0" y="30"/>
                      <a:pt x="1" y="32"/>
                      <a:pt x="2" y="34"/>
                    </a:cubicBezTo>
                    <a:cubicBezTo>
                      <a:pt x="58" y="93"/>
                      <a:pt x="58" y="93"/>
                      <a:pt x="58" y="93"/>
                    </a:cubicBezTo>
                    <a:cubicBezTo>
                      <a:pt x="60" y="95"/>
                      <a:pt x="62" y="96"/>
                      <a:pt x="64" y="96"/>
                    </a:cubicBezTo>
                    <a:cubicBezTo>
                      <a:pt x="66" y="96"/>
                      <a:pt x="68" y="95"/>
                      <a:pt x="70" y="93"/>
                    </a:cubicBezTo>
                    <a:cubicBezTo>
                      <a:pt x="126" y="34"/>
                      <a:pt x="126" y="34"/>
                      <a:pt x="126" y="34"/>
                    </a:cubicBezTo>
                    <a:cubicBezTo>
                      <a:pt x="127" y="32"/>
                      <a:pt x="128" y="30"/>
                      <a:pt x="128" y="28"/>
                    </a:cubicBezTo>
                    <a:cubicBezTo>
                      <a:pt x="128" y="26"/>
                      <a:pt x="127" y="24"/>
                      <a:pt x="126" y="23"/>
                    </a:cubicBezTo>
                    <a:close/>
                    <a:moveTo>
                      <a:pt x="73" y="28"/>
                    </a:moveTo>
                    <a:cubicBezTo>
                      <a:pt x="55" y="28"/>
                      <a:pt x="55" y="28"/>
                      <a:pt x="55" y="28"/>
                    </a:cubicBezTo>
                    <a:cubicBezTo>
                      <a:pt x="64" y="21"/>
                      <a:pt x="64" y="21"/>
                      <a:pt x="64" y="21"/>
                    </a:cubicBezTo>
                    <a:lnTo>
                      <a:pt x="73" y="28"/>
                    </a:lnTo>
                    <a:close/>
                    <a:moveTo>
                      <a:pt x="67" y="18"/>
                    </a:moveTo>
                    <a:cubicBezTo>
                      <a:pt x="78" y="9"/>
                      <a:pt x="78" y="9"/>
                      <a:pt x="78" y="9"/>
                    </a:cubicBezTo>
                    <a:cubicBezTo>
                      <a:pt x="86" y="17"/>
                      <a:pt x="86" y="17"/>
                      <a:pt x="86" y="17"/>
                    </a:cubicBezTo>
                    <a:cubicBezTo>
                      <a:pt x="76" y="25"/>
                      <a:pt x="76" y="25"/>
                      <a:pt x="76" y="25"/>
                    </a:cubicBezTo>
                    <a:lnTo>
                      <a:pt x="67" y="18"/>
                    </a:lnTo>
                    <a:close/>
                    <a:moveTo>
                      <a:pt x="52" y="25"/>
                    </a:moveTo>
                    <a:cubicBezTo>
                      <a:pt x="42" y="17"/>
                      <a:pt x="42" y="17"/>
                      <a:pt x="42" y="17"/>
                    </a:cubicBezTo>
                    <a:cubicBezTo>
                      <a:pt x="50" y="9"/>
                      <a:pt x="50" y="9"/>
                      <a:pt x="50" y="9"/>
                    </a:cubicBezTo>
                    <a:cubicBezTo>
                      <a:pt x="61" y="18"/>
                      <a:pt x="61" y="18"/>
                      <a:pt x="61" y="18"/>
                    </a:cubicBezTo>
                    <a:lnTo>
                      <a:pt x="52" y="25"/>
                    </a:lnTo>
                    <a:close/>
                    <a:moveTo>
                      <a:pt x="74" y="32"/>
                    </a:moveTo>
                    <a:cubicBezTo>
                      <a:pt x="64" y="82"/>
                      <a:pt x="64" y="82"/>
                      <a:pt x="64" y="82"/>
                    </a:cubicBezTo>
                    <a:cubicBezTo>
                      <a:pt x="54" y="32"/>
                      <a:pt x="54" y="32"/>
                      <a:pt x="54" y="32"/>
                    </a:cubicBezTo>
                    <a:lnTo>
                      <a:pt x="74" y="32"/>
                    </a:lnTo>
                    <a:close/>
                    <a:moveTo>
                      <a:pt x="78" y="32"/>
                    </a:moveTo>
                    <a:cubicBezTo>
                      <a:pt x="98" y="32"/>
                      <a:pt x="98" y="32"/>
                      <a:pt x="98" y="32"/>
                    </a:cubicBezTo>
                    <a:cubicBezTo>
                      <a:pt x="68" y="81"/>
                      <a:pt x="68" y="81"/>
                      <a:pt x="68" y="81"/>
                    </a:cubicBezTo>
                    <a:lnTo>
                      <a:pt x="78" y="32"/>
                    </a:lnTo>
                    <a:close/>
                    <a:moveTo>
                      <a:pt x="79" y="28"/>
                    </a:moveTo>
                    <a:cubicBezTo>
                      <a:pt x="89" y="20"/>
                      <a:pt x="89" y="20"/>
                      <a:pt x="89" y="20"/>
                    </a:cubicBezTo>
                    <a:cubicBezTo>
                      <a:pt x="97" y="28"/>
                      <a:pt x="97" y="28"/>
                      <a:pt x="97" y="28"/>
                    </a:cubicBezTo>
                    <a:lnTo>
                      <a:pt x="79" y="28"/>
                    </a:lnTo>
                    <a:close/>
                    <a:moveTo>
                      <a:pt x="83" y="8"/>
                    </a:moveTo>
                    <a:cubicBezTo>
                      <a:pt x="97" y="8"/>
                      <a:pt x="97" y="8"/>
                      <a:pt x="97" y="8"/>
                    </a:cubicBezTo>
                    <a:cubicBezTo>
                      <a:pt x="89" y="14"/>
                      <a:pt x="89" y="14"/>
                      <a:pt x="89" y="14"/>
                    </a:cubicBezTo>
                    <a:lnTo>
                      <a:pt x="83" y="8"/>
                    </a:lnTo>
                    <a:close/>
                    <a:moveTo>
                      <a:pt x="64" y="15"/>
                    </a:moveTo>
                    <a:cubicBezTo>
                      <a:pt x="55" y="8"/>
                      <a:pt x="55" y="8"/>
                      <a:pt x="55" y="8"/>
                    </a:cubicBezTo>
                    <a:cubicBezTo>
                      <a:pt x="73" y="8"/>
                      <a:pt x="73" y="8"/>
                      <a:pt x="73" y="8"/>
                    </a:cubicBezTo>
                    <a:lnTo>
                      <a:pt x="64" y="15"/>
                    </a:lnTo>
                    <a:close/>
                    <a:moveTo>
                      <a:pt x="39" y="14"/>
                    </a:moveTo>
                    <a:cubicBezTo>
                      <a:pt x="31" y="8"/>
                      <a:pt x="31" y="8"/>
                      <a:pt x="31" y="8"/>
                    </a:cubicBezTo>
                    <a:cubicBezTo>
                      <a:pt x="45" y="8"/>
                      <a:pt x="45" y="8"/>
                      <a:pt x="45" y="8"/>
                    </a:cubicBezTo>
                    <a:lnTo>
                      <a:pt x="39" y="14"/>
                    </a:lnTo>
                    <a:close/>
                    <a:moveTo>
                      <a:pt x="39" y="20"/>
                    </a:moveTo>
                    <a:cubicBezTo>
                      <a:pt x="49" y="28"/>
                      <a:pt x="49" y="28"/>
                      <a:pt x="49" y="28"/>
                    </a:cubicBezTo>
                    <a:cubicBezTo>
                      <a:pt x="31" y="28"/>
                      <a:pt x="31" y="28"/>
                      <a:pt x="31" y="28"/>
                    </a:cubicBezTo>
                    <a:lnTo>
                      <a:pt x="39" y="20"/>
                    </a:lnTo>
                    <a:close/>
                    <a:moveTo>
                      <a:pt x="50" y="32"/>
                    </a:moveTo>
                    <a:cubicBezTo>
                      <a:pt x="60" y="81"/>
                      <a:pt x="60" y="81"/>
                      <a:pt x="60" y="81"/>
                    </a:cubicBezTo>
                    <a:cubicBezTo>
                      <a:pt x="30" y="32"/>
                      <a:pt x="30" y="32"/>
                      <a:pt x="30" y="32"/>
                    </a:cubicBezTo>
                    <a:lnTo>
                      <a:pt x="50" y="32"/>
                    </a:lnTo>
                    <a:close/>
                    <a:moveTo>
                      <a:pt x="51" y="74"/>
                    </a:moveTo>
                    <a:cubicBezTo>
                      <a:pt x="11" y="32"/>
                      <a:pt x="11" y="32"/>
                      <a:pt x="11" y="32"/>
                    </a:cubicBezTo>
                    <a:cubicBezTo>
                      <a:pt x="26" y="32"/>
                      <a:pt x="26" y="32"/>
                      <a:pt x="26" y="32"/>
                    </a:cubicBezTo>
                    <a:lnTo>
                      <a:pt x="51" y="74"/>
                    </a:lnTo>
                    <a:close/>
                    <a:moveTo>
                      <a:pt x="102" y="32"/>
                    </a:moveTo>
                    <a:cubicBezTo>
                      <a:pt x="117" y="32"/>
                      <a:pt x="117" y="32"/>
                      <a:pt x="117" y="32"/>
                    </a:cubicBezTo>
                    <a:cubicBezTo>
                      <a:pt x="77" y="74"/>
                      <a:pt x="77" y="74"/>
                      <a:pt x="77" y="74"/>
                    </a:cubicBezTo>
                    <a:lnTo>
                      <a:pt x="102" y="32"/>
                    </a:lnTo>
                    <a:close/>
                    <a:moveTo>
                      <a:pt x="103" y="28"/>
                    </a:moveTo>
                    <a:cubicBezTo>
                      <a:pt x="92" y="17"/>
                      <a:pt x="92" y="17"/>
                      <a:pt x="92" y="17"/>
                    </a:cubicBezTo>
                    <a:cubicBezTo>
                      <a:pt x="101" y="10"/>
                      <a:pt x="101" y="10"/>
                      <a:pt x="101" y="10"/>
                    </a:cubicBezTo>
                    <a:cubicBezTo>
                      <a:pt x="120" y="28"/>
                      <a:pt x="120" y="28"/>
                      <a:pt x="120" y="28"/>
                    </a:cubicBezTo>
                    <a:lnTo>
                      <a:pt x="103" y="28"/>
                    </a:lnTo>
                    <a:close/>
                    <a:moveTo>
                      <a:pt x="27" y="10"/>
                    </a:moveTo>
                    <a:cubicBezTo>
                      <a:pt x="36" y="17"/>
                      <a:pt x="36" y="17"/>
                      <a:pt x="36" y="17"/>
                    </a:cubicBezTo>
                    <a:cubicBezTo>
                      <a:pt x="25" y="28"/>
                      <a:pt x="25" y="28"/>
                      <a:pt x="25" y="28"/>
                    </a:cubicBezTo>
                    <a:cubicBezTo>
                      <a:pt x="8" y="28"/>
                      <a:pt x="8" y="28"/>
                      <a:pt x="8" y="28"/>
                    </a:cubicBezTo>
                    <a:lnTo>
                      <a:pt x="27" y="10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</p:grpSp>
        <p:sp>
          <p:nvSpPr>
            <p:cNvPr id="16" name="TextBox 14"/>
            <p:cNvSpPr txBox="1"/>
            <p:nvPr/>
          </p:nvSpPr>
          <p:spPr>
            <a:xfrm>
              <a:off x="1596266" y="3770399"/>
              <a:ext cx="3424797" cy="14388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36000">
                <a:lnSpc>
                  <a:spcPct val="125000"/>
                </a:lnSpc>
                <a:spcBef>
                  <a:spcPct val="0"/>
                </a:spcBef>
              </a:pPr>
              <a:r>
                <a:rPr lang="zh-TW" altLang="en-US" sz="1400" b="1" dirty="0">
                  <a:solidFill>
                    <a:schemeClr val="bg1">
                      <a:lumMod val="50000"/>
                    </a:schemeClr>
                  </a:solidFill>
                  <a:latin typeface="微软雅黑" pitchFamily="34" charset="-122"/>
                  <a:ea typeface="微软雅黑" pitchFamily="34" charset="-122"/>
                  <a:sym typeface="微软雅黑" pitchFamily="34" charset="-122"/>
                </a:rPr>
                <a:t>共建共享模式</a:t>
              </a:r>
              <a:r>
                <a:rPr lang="zh-TW" altLang="en-US" sz="1400" dirty="0">
                  <a:solidFill>
                    <a:schemeClr val="bg1">
                      <a:lumMod val="50000"/>
                    </a:schemeClr>
                  </a:solidFill>
                  <a:latin typeface="微软雅黑" pitchFamily="34" charset="-122"/>
                  <a:ea typeface="微软雅黑" pitchFamily="34" charset="-122"/>
                  <a:sym typeface="微软雅黑" pitchFamily="34" charset="-122"/>
                </a:rPr>
                <a:t>：會員於參加年度期間，可使用聯盟內所有論文；若退出聯盟後，僅能使用其「參加年度期間」聯盟所訂購之論文，不得使用其「未參加年度」聯盟所購置之論文。</a:t>
              </a:r>
              <a:endParaRPr lang="en-US" altLang="zh-TW" sz="1400" dirty="0">
                <a:solidFill>
                  <a:schemeClr val="bg1">
                    <a:lumMod val="50000"/>
                  </a:schemeClr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endParaRPr>
            </a:p>
          </p:txBody>
        </p:sp>
      </p:grpSp>
      <p:grpSp>
        <p:nvGrpSpPr>
          <p:cNvPr id="24" name="群組 23"/>
          <p:cNvGrpSpPr/>
          <p:nvPr/>
        </p:nvGrpSpPr>
        <p:grpSpPr>
          <a:xfrm>
            <a:off x="987581" y="1458286"/>
            <a:ext cx="4003519" cy="1708160"/>
            <a:chOff x="987581" y="1639261"/>
            <a:chExt cx="4003519" cy="1708160"/>
          </a:xfrm>
        </p:grpSpPr>
        <p:sp>
          <p:nvSpPr>
            <p:cNvPr id="7" name="TextBox 14"/>
            <p:cNvSpPr txBox="1"/>
            <p:nvPr/>
          </p:nvSpPr>
          <p:spPr>
            <a:xfrm>
              <a:off x="1596266" y="1639261"/>
              <a:ext cx="3394834" cy="17081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25000"/>
                </a:lnSpc>
              </a:pPr>
              <a:r>
                <a:rPr lang="zh-TW" altLang="en-US" sz="1400" dirty="0">
                  <a:solidFill>
                    <a:schemeClr val="bg1">
                      <a:lumMod val="50000"/>
                    </a:schemeClr>
                  </a:solidFill>
                  <a:latin typeface="微软雅黑" pitchFamily="34" charset="-122"/>
                  <a:ea typeface="微软雅黑" pitchFamily="34" charset="-122"/>
                </a:rPr>
                <a:t>數位化論文典藏聯盟</a:t>
              </a:r>
              <a:r>
                <a:rPr lang="en-US" altLang="zh-TW" sz="1400" dirty="0">
                  <a:solidFill>
                    <a:schemeClr val="bg1">
                      <a:lumMod val="50000"/>
                    </a:schemeClr>
                  </a:solidFill>
                  <a:latin typeface="微软雅黑" pitchFamily="34" charset="-122"/>
                  <a:ea typeface="微软雅黑" pitchFamily="34" charset="-122"/>
                </a:rPr>
                <a:t>(DDC)2001</a:t>
              </a:r>
              <a:r>
                <a:rPr lang="zh-TW" altLang="en-US" sz="1400" dirty="0">
                  <a:solidFill>
                    <a:schemeClr val="bg1">
                      <a:lumMod val="50000"/>
                    </a:schemeClr>
                  </a:solidFill>
                  <a:latin typeface="微软雅黑" pitchFamily="34" charset="-122"/>
                  <a:ea typeface="微软雅黑" pitchFamily="34" charset="-122"/>
                </a:rPr>
                <a:t>年成立迄今，已超過</a:t>
              </a:r>
              <a:r>
                <a:rPr lang="en-US" altLang="zh-TW" sz="1400" dirty="0">
                  <a:solidFill>
                    <a:schemeClr val="bg1">
                      <a:lumMod val="50000"/>
                    </a:schemeClr>
                  </a:solidFill>
                  <a:latin typeface="微软雅黑" pitchFamily="34" charset="-122"/>
                  <a:ea typeface="微软雅黑" pitchFamily="34" charset="-122"/>
                </a:rPr>
                <a:t>10</a:t>
              </a:r>
              <a:r>
                <a:rPr lang="zh-TW" altLang="en-US" sz="1400" dirty="0">
                  <a:solidFill>
                    <a:schemeClr val="bg1">
                      <a:lumMod val="50000"/>
                    </a:schemeClr>
                  </a:solidFill>
                  <a:latin typeface="微软雅黑" pitchFamily="34" charset="-122"/>
                  <a:ea typeface="微软雅黑" pitchFamily="34" charset="-122"/>
                </a:rPr>
                <a:t>個年頭，累積之全文論文篇數已</a:t>
              </a:r>
              <a:r>
                <a:rPr lang="zh-TW" altLang="en-US" sz="1400" dirty="0" smtClean="0">
                  <a:solidFill>
                    <a:schemeClr val="bg1">
                      <a:lumMod val="50000"/>
                    </a:schemeClr>
                  </a:solidFill>
                  <a:latin typeface="微软雅黑" pitchFamily="34" charset="-122"/>
                  <a:ea typeface="微软雅黑" pitchFamily="34" charset="-122"/>
                </a:rPr>
                <a:t>達</a:t>
              </a:r>
              <a:r>
                <a:rPr lang="en-US" altLang="zh-TW" sz="1400" smtClean="0">
                  <a:solidFill>
                    <a:srgbClr val="C00000"/>
                  </a:solidFill>
                  <a:latin typeface="微软雅黑" pitchFamily="34" charset="-122"/>
                  <a:ea typeface="微软雅黑" pitchFamily="34" charset="-122"/>
                </a:rPr>
                <a:t>25</a:t>
              </a:r>
              <a:r>
                <a:rPr lang="zh-TW" altLang="en-US" sz="1400" smtClean="0">
                  <a:solidFill>
                    <a:srgbClr val="C00000"/>
                  </a:solidFill>
                  <a:latin typeface="微软雅黑" pitchFamily="34" charset="-122"/>
                  <a:ea typeface="微软雅黑" pitchFamily="34" charset="-122"/>
                </a:rPr>
                <a:t>萬</a:t>
              </a:r>
              <a:r>
                <a:rPr lang="zh-TW" altLang="en-US" sz="1400" dirty="0">
                  <a:solidFill>
                    <a:schemeClr val="bg1">
                      <a:lumMod val="50000"/>
                    </a:schemeClr>
                  </a:solidFill>
                  <a:latin typeface="微软雅黑" pitchFamily="34" charset="-122"/>
                  <a:ea typeface="微软雅黑" pitchFamily="34" charset="-122"/>
                </a:rPr>
                <a:t>篇以上，每年新增約</a:t>
              </a:r>
              <a:r>
                <a:rPr lang="en-US" altLang="zh-TW" sz="1400" dirty="0">
                  <a:solidFill>
                    <a:srgbClr val="C00000"/>
                  </a:solidFill>
                  <a:latin typeface="微软雅黑" pitchFamily="34" charset="-122"/>
                  <a:ea typeface="微软雅黑" pitchFamily="34" charset="-122"/>
                </a:rPr>
                <a:t>10,000</a:t>
              </a:r>
              <a:r>
                <a:rPr lang="zh-TW" altLang="en-US" sz="1400" dirty="0">
                  <a:solidFill>
                    <a:srgbClr val="C00000"/>
                  </a:solidFill>
                  <a:latin typeface="微软雅黑" pitchFamily="34" charset="-122"/>
                  <a:ea typeface="微软雅黑" pitchFamily="34" charset="-122"/>
                </a:rPr>
                <a:t>篇</a:t>
              </a:r>
              <a:r>
                <a:rPr lang="zh-TW" altLang="en-US" sz="1400" dirty="0">
                  <a:solidFill>
                    <a:schemeClr val="bg1">
                      <a:lumMod val="50000"/>
                    </a:schemeClr>
                  </a:solidFill>
                  <a:latin typeface="微软雅黑" pitchFamily="34" charset="-122"/>
                  <a:ea typeface="微软雅黑" pitchFamily="34" charset="-122"/>
                </a:rPr>
                <a:t>論文，涵蓋各學科領域，對於學位論文的撰寫，及研究文獻資料的蒐集</a:t>
              </a:r>
              <a:r>
                <a:rPr lang="zh-TW" altLang="en-US" sz="1400" dirty="0" smtClean="0">
                  <a:solidFill>
                    <a:schemeClr val="bg1">
                      <a:lumMod val="50000"/>
                    </a:schemeClr>
                  </a:solidFill>
                  <a:latin typeface="微软雅黑" pitchFamily="34" charset="-122"/>
                  <a:ea typeface="微软雅黑" pitchFamily="34" charset="-122"/>
                </a:rPr>
                <a:t>，極有</a:t>
              </a:r>
              <a:r>
                <a:rPr lang="zh-TW" altLang="en-US" sz="1400" dirty="0">
                  <a:solidFill>
                    <a:schemeClr val="bg1">
                      <a:lumMod val="50000"/>
                    </a:schemeClr>
                  </a:solidFill>
                  <a:latin typeface="微软雅黑" pitchFamily="34" charset="-122"/>
                  <a:ea typeface="微软雅黑" pitchFamily="34" charset="-122"/>
                </a:rPr>
                <a:t>助益。</a:t>
              </a:r>
            </a:p>
          </p:txBody>
        </p:sp>
        <p:grpSp>
          <p:nvGrpSpPr>
            <p:cNvPr id="3" name="群組 2"/>
            <p:cNvGrpSpPr/>
            <p:nvPr/>
          </p:nvGrpSpPr>
          <p:grpSpPr>
            <a:xfrm>
              <a:off x="987581" y="1720364"/>
              <a:ext cx="321008" cy="321008"/>
              <a:chOff x="987581" y="1653689"/>
              <a:chExt cx="321008" cy="321008"/>
            </a:xfrm>
          </p:grpSpPr>
          <p:sp>
            <p:nvSpPr>
              <p:cNvPr id="20" name="椭圆 72"/>
              <p:cNvSpPr/>
              <p:nvPr/>
            </p:nvSpPr>
            <p:spPr>
              <a:xfrm>
                <a:off x="987581" y="1653689"/>
                <a:ext cx="321008" cy="321008"/>
              </a:xfrm>
              <a:prstGeom prst="ellipse">
                <a:avLst/>
              </a:prstGeom>
              <a:noFill/>
              <a:ln w="6350">
                <a:solidFill>
                  <a:srgbClr val="266C5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rgbClr val="E94E6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21" name="椭圆 73"/>
              <p:cNvSpPr/>
              <p:nvPr/>
            </p:nvSpPr>
            <p:spPr>
              <a:xfrm>
                <a:off x="1076693" y="1742801"/>
                <a:ext cx="142784" cy="142784"/>
              </a:xfrm>
              <a:prstGeom prst="ellipse">
                <a:avLst/>
              </a:prstGeom>
              <a:solidFill>
                <a:srgbClr val="266C5F"/>
              </a:solidFill>
              <a:ln w="6350">
                <a:solidFill>
                  <a:srgbClr val="266C5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>
                  <a:solidFill>
                    <a:srgbClr val="E94E6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</p:grpSp>
      <p:grpSp>
        <p:nvGrpSpPr>
          <p:cNvPr id="25" name="群組 24"/>
          <p:cNvGrpSpPr/>
          <p:nvPr/>
        </p:nvGrpSpPr>
        <p:grpSpPr>
          <a:xfrm>
            <a:off x="980227" y="3198274"/>
            <a:ext cx="4014395" cy="630942"/>
            <a:chOff x="1145193" y="3017299"/>
            <a:chExt cx="3849417" cy="630942"/>
          </a:xfrm>
        </p:grpSpPr>
        <p:sp>
          <p:nvSpPr>
            <p:cNvPr id="19" name="TextBox 14"/>
            <p:cNvSpPr txBox="1"/>
            <p:nvPr/>
          </p:nvSpPr>
          <p:spPr>
            <a:xfrm>
              <a:off x="1733550" y="3017299"/>
              <a:ext cx="3261060" cy="6309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25000"/>
                </a:lnSpc>
              </a:pPr>
              <a:r>
                <a:rPr lang="zh-TW" altLang="en-US" sz="1400" dirty="0">
                  <a:solidFill>
                    <a:schemeClr val="bg1">
                      <a:lumMod val="50000"/>
                    </a:schemeClr>
                  </a:solidFill>
                  <a:latin typeface="微软雅黑" pitchFamily="34" charset="-122"/>
                  <a:ea typeface="微软雅黑" pitchFamily="34" charset="-122"/>
                </a:rPr>
                <a:t>截至目前為止已有超過</a:t>
              </a:r>
              <a:r>
                <a:rPr lang="en-US" altLang="zh-TW" sz="1400" dirty="0">
                  <a:solidFill>
                    <a:srgbClr val="C00000"/>
                  </a:solidFill>
                  <a:latin typeface="微软雅黑" pitchFamily="34" charset="-122"/>
                  <a:ea typeface="微软雅黑" pitchFamily="34" charset="-122"/>
                </a:rPr>
                <a:t>100</a:t>
              </a:r>
              <a:r>
                <a:rPr lang="zh-TW" altLang="en-US" sz="1400" dirty="0">
                  <a:solidFill>
                    <a:srgbClr val="C00000"/>
                  </a:solidFill>
                  <a:latin typeface="微软雅黑" pitchFamily="34" charset="-122"/>
                  <a:ea typeface="微软雅黑" pitchFamily="34" charset="-122"/>
                </a:rPr>
                <a:t>所</a:t>
              </a:r>
              <a:r>
                <a:rPr lang="zh-TW" altLang="en-US" sz="1400" dirty="0">
                  <a:solidFill>
                    <a:schemeClr val="bg1">
                      <a:lumMod val="50000"/>
                    </a:schemeClr>
                  </a:solidFill>
                  <a:latin typeface="微软雅黑" pitchFamily="34" charset="-122"/>
                  <a:ea typeface="微软雅黑" pitchFamily="34" charset="-122"/>
                </a:rPr>
                <a:t>港、台高等教育單位成為會員</a:t>
              </a:r>
            </a:p>
          </p:txBody>
        </p:sp>
        <p:sp>
          <p:nvSpPr>
            <p:cNvPr id="22" name="椭圆 72"/>
            <p:cNvSpPr/>
            <p:nvPr/>
          </p:nvSpPr>
          <p:spPr>
            <a:xfrm>
              <a:off x="1145193" y="3082151"/>
              <a:ext cx="321008" cy="321008"/>
            </a:xfrm>
            <a:prstGeom prst="ellipse">
              <a:avLst/>
            </a:prstGeom>
            <a:noFill/>
            <a:ln w="6350">
              <a:solidFill>
                <a:srgbClr val="266C5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E94E60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23" name="椭圆 73"/>
            <p:cNvSpPr/>
            <p:nvPr/>
          </p:nvSpPr>
          <p:spPr>
            <a:xfrm>
              <a:off x="1234313" y="3171263"/>
              <a:ext cx="142784" cy="142784"/>
            </a:xfrm>
            <a:prstGeom prst="ellipse">
              <a:avLst/>
            </a:prstGeom>
            <a:solidFill>
              <a:srgbClr val="266C5F"/>
            </a:solidFill>
            <a:ln w="6350">
              <a:solidFill>
                <a:srgbClr val="266C5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solidFill>
                  <a:srgbClr val="E94E60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27" name="群組 26"/>
          <p:cNvGrpSpPr/>
          <p:nvPr/>
        </p:nvGrpSpPr>
        <p:grpSpPr>
          <a:xfrm>
            <a:off x="987618" y="4053711"/>
            <a:ext cx="4014395" cy="900246"/>
            <a:chOff x="1145193" y="3017299"/>
            <a:chExt cx="3849417" cy="900246"/>
          </a:xfrm>
        </p:grpSpPr>
        <p:sp>
          <p:nvSpPr>
            <p:cNvPr id="28" name="TextBox 14"/>
            <p:cNvSpPr txBox="1"/>
            <p:nvPr/>
          </p:nvSpPr>
          <p:spPr>
            <a:xfrm>
              <a:off x="1733550" y="3017299"/>
              <a:ext cx="3261060" cy="90024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25000"/>
                </a:lnSpc>
              </a:pPr>
              <a:r>
                <a:rPr lang="en-US" altLang="zh-TW" sz="1400" dirty="0" smtClean="0">
                  <a:solidFill>
                    <a:schemeClr val="bg1">
                      <a:lumMod val="50000"/>
                    </a:schemeClr>
                  </a:solidFill>
                  <a:latin typeface="微软雅黑" pitchFamily="34" charset="-122"/>
                  <a:ea typeface="微软雅黑" pitchFamily="34" charset="-122"/>
                </a:rPr>
                <a:t>2021</a:t>
              </a:r>
              <a:r>
                <a:rPr lang="zh-TW" altLang="en-US" sz="1400" dirty="0" smtClean="0">
                  <a:solidFill>
                    <a:schemeClr val="bg1">
                      <a:lumMod val="50000"/>
                    </a:schemeClr>
                  </a:solidFill>
                  <a:latin typeface="微软雅黑" pitchFamily="34" charset="-122"/>
                  <a:ea typeface="微软雅黑" pitchFamily="34" charset="-122"/>
                </a:rPr>
                <a:t>年</a:t>
              </a:r>
              <a:r>
                <a:rPr lang="zh-TW" altLang="en-US" sz="1400" dirty="0" smtClean="0">
                  <a:solidFill>
                    <a:schemeClr val="bg1">
                      <a:lumMod val="50000"/>
                    </a:schemeClr>
                  </a:solidFill>
                  <a:latin typeface="微软雅黑" pitchFamily="34" charset="-122"/>
                  <a:ea typeface="微软雅黑" pitchFamily="34" charset="-122"/>
                </a:rPr>
                <a:t>會</a:t>
              </a:r>
              <a:r>
                <a:rPr lang="zh-TW" altLang="en-US" sz="1400" dirty="0">
                  <a:solidFill>
                    <a:schemeClr val="bg1">
                      <a:lumMod val="50000"/>
                    </a:schemeClr>
                  </a:solidFill>
                  <a:latin typeface="微软雅黑" pitchFamily="34" charset="-122"/>
                  <a:ea typeface="微软雅黑" pitchFamily="34" charset="-122"/>
                </a:rPr>
                <a:t>員</a:t>
              </a:r>
              <a:r>
                <a:rPr lang="zh-TW" altLang="en-US" sz="1400" dirty="0" smtClean="0">
                  <a:solidFill>
                    <a:schemeClr val="bg1">
                      <a:lumMod val="50000"/>
                    </a:schemeClr>
                  </a:solidFill>
                  <a:latin typeface="微软雅黑" pitchFamily="34" charset="-122"/>
                  <a:ea typeface="微软雅黑" pitchFamily="34" charset="-122"/>
                </a:rPr>
                <a:t>購置基本數量</a:t>
              </a:r>
              <a:endParaRPr lang="en-US" altLang="zh-TW" sz="1400" dirty="0" smtClean="0">
                <a:solidFill>
                  <a:schemeClr val="bg1">
                    <a:lumMod val="50000"/>
                  </a:schemeClr>
                </a:solidFill>
                <a:latin typeface="微软雅黑" pitchFamily="34" charset="-122"/>
                <a:ea typeface="微软雅黑" pitchFamily="34" charset="-122"/>
              </a:endParaRPr>
            </a:p>
            <a:p>
              <a:pPr marL="285750" indent="-285750">
                <a:lnSpc>
                  <a:spcPct val="125000"/>
                </a:lnSpc>
                <a:buFont typeface="Arial" panose="020B0604020202020204" pitchFamily="34" charset="0"/>
                <a:buChar char="•"/>
              </a:pPr>
              <a:r>
                <a:rPr lang="zh-TW" altLang="en-US" sz="1400" dirty="0">
                  <a:solidFill>
                    <a:schemeClr val="bg1">
                      <a:lumMod val="50000"/>
                    </a:schemeClr>
                  </a:solidFill>
                  <a:latin typeface="微软雅黑" pitchFamily="34" charset="-122"/>
                  <a:ea typeface="微软雅黑" pitchFamily="34" charset="-122"/>
                </a:rPr>
                <a:t>新</a:t>
              </a:r>
              <a:r>
                <a:rPr lang="zh-TW" altLang="en-US" sz="1400" dirty="0" smtClean="0">
                  <a:solidFill>
                    <a:schemeClr val="bg1">
                      <a:lumMod val="50000"/>
                    </a:schemeClr>
                  </a:solidFill>
                  <a:latin typeface="微软雅黑" pitchFamily="34" charset="-122"/>
                  <a:ea typeface="微软雅黑" pitchFamily="34" charset="-122"/>
                </a:rPr>
                <a:t>會員：</a:t>
              </a:r>
              <a:r>
                <a:rPr lang="en-US" altLang="zh-TW" sz="1400" dirty="0" smtClean="0">
                  <a:solidFill>
                    <a:schemeClr val="bg1">
                      <a:lumMod val="50000"/>
                    </a:schemeClr>
                  </a:solidFill>
                  <a:latin typeface="微软雅黑" pitchFamily="34" charset="-122"/>
                  <a:ea typeface="微软雅黑" pitchFamily="34" charset="-122"/>
                </a:rPr>
                <a:t>170</a:t>
              </a:r>
              <a:r>
                <a:rPr lang="zh-TW" altLang="en-US" sz="1400" dirty="0" smtClean="0">
                  <a:solidFill>
                    <a:schemeClr val="bg1">
                      <a:lumMod val="50000"/>
                    </a:schemeClr>
                  </a:solidFill>
                  <a:latin typeface="微软雅黑" pitchFamily="34" charset="-122"/>
                  <a:ea typeface="微软雅黑" pitchFamily="34" charset="-122"/>
                </a:rPr>
                <a:t>本</a:t>
              </a:r>
              <a:endParaRPr lang="en-US" altLang="zh-TW" sz="1400" dirty="0" smtClean="0">
                <a:solidFill>
                  <a:schemeClr val="bg1">
                    <a:lumMod val="50000"/>
                  </a:schemeClr>
                </a:solidFill>
                <a:latin typeface="微软雅黑" pitchFamily="34" charset="-122"/>
                <a:ea typeface="微软雅黑" pitchFamily="34" charset="-122"/>
              </a:endParaRPr>
            </a:p>
            <a:p>
              <a:pPr marL="285750" indent="-285750">
                <a:lnSpc>
                  <a:spcPct val="125000"/>
                </a:lnSpc>
                <a:buFont typeface="Arial" panose="020B0604020202020204" pitchFamily="34" charset="0"/>
                <a:buChar char="•"/>
              </a:pPr>
              <a:r>
                <a:rPr lang="zh-TW" altLang="en-US" sz="1400" dirty="0" smtClean="0">
                  <a:solidFill>
                    <a:schemeClr val="bg1">
                      <a:lumMod val="50000"/>
                    </a:schemeClr>
                  </a:solidFill>
                  <a:latin typeface="微软雅黑" pitchFamily="34" charset="-122"/>
                  <a:ea typeface="微软雅黑" pitchFamily="34" charset="-122"/>
                </a:rPr>
                <a:t>舊會員：</a:t>
              </a:r>
              <a:r>
                <a:rPr lang="en-US" altLang="zh-TW" sz="1400" dirty="0" smtClean="0">
                  <a:solidFill>
                    <a:schemeClr val="bg1">
                      <a:lumMod val="50000"/>
                    </a:schemeClr>
                  </a:solidFill>
                  <a:latin typeface="微软雅黑" pitchFamily="34" charset="-122"/>
                  <a:ea typeface="微软雅黑" pitchFamily="34" charset="-122"/>
                </a:rPr>
                <a:t>155</a:t>
              </a:r>
              <a:r>
                <a:rPr lang="zh-TW" altLang="en-US" sz="1400" dirty="0" smtClean="0">
                  <a:solidFill>
                    <a:schemeClr val="bg1">
                      <a:lumMod val="50000"/>
                    </a:schemeClr>
                  </a:solidFill>
                  <a:latin typeface="微软雅黑" pitchFamily="34" charset="-122"/>
                  <a:ea typeface="微软雅黑" pitchFamily="34" charset="-122"/>
                </a:rPr>
                <a:t>本</a:t>
              </a:r>
              <a:endParaRPr lang="zh-TW" altLang="en-US" sz="1400" dirty="0">
                <a:solidFill>
                  <a:schemeClr val="bg1">
                    <a:lumMod val="50000"/>
                  </a:schemeClr>
                </a:solidFill>
                <a:latin typeface="微软雅黑" pitchFamily="34" charset="-122"/>
                <a:ea typeface="微软雅黑" pitchFamily="34" charset="-122"/>
              </a:endParaRPr>
            </a:p>
          </p:txBody>
        </p:sp>
        <p:sp>
          <p:nvSpPr>
            <p:cNvPr id="29" name="椭圆 72"/>
            <p:cNvSpPr/>
            <p:nvPr/>
          </p:nvSpPr>
          <p:spPr>
            <a:xfrm>
              <a:off x="1145193" y="3082151"/>
              <a:ext cx="321008" cy="321008"/>
            </a:xfrm>
            <a:prstGeom prst="ellipse">
              <a:avLst/>
            </a:prstGeom>
            <a:noFill/>
            <a:ln w="6350">
              <a:solidFill>
                <a:srgbClr val="266C5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E94E60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30" name="椭圆 73"/>
            <p:cNvSpPr/>
            <p:nvPr/>
          </p:nvSpPr>
          <p:spPr>
            <a:xfrm>
              <a:off x="1234313" y="3171263"/>
              <a:ext cx="142784" cy="142784"/>
            </a:xfrm>
            <a:prstGeom prst="ellipse">
              <a:avLst/>
            </a:prstGeom>
            <a:solidFill>
              <a:srgbClr val="266C5F"/>
            </a:solidFill>
            <a:ln w="6350">
              <a:solidFill>
                <a:srgbClr val="266C5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solidFill>
                  <a:srgbClr val="E94E60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4" name="群組 3"/>
          <p:cNvGrpSpPr/>
          <p:nvPr/>
        </p:nvGrpSpPr>
        <p:grpSpPr>
          <a:xfrm>
            <a:off x="5448300" y="1974827"/>
            <a:ext cx="6372226" cy="3579069"/>
            <a:chOff x="5448300" y="1974827"/>
            <a:chExt cx="6372226" cy="3579069"/>
          </a:xfrm>
        </p:grpSpPr>
        <p:pic>
          <p:nvPicPr>
            <p:cNvPr id="18" name="Picture 4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379" r="2984"/>
            <a:stretch/>
          </p:blipFill>
          <p:spPr bwMode="auto">
            <a:xfrm>
              <a:off x="5448300" y="1974827"/>
              <a:ext cx="6372226" cy="3579069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2" name="Picture 4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2438" r="15091" b="93579"/>
            <a:stretch/>
          </p:blipFill>
          <p:spPr bwMode="auto">
            <a:xfrm>
              <a:off x="9272589" y="1974827"/>
              <a:ext cx="2209800" cy="229810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  <a:extLst/>
          </p:spPr>
        </p:pic>
      </p:grpSp>
    </p:spTree>
    <p:extLst>
      <p:ext uri="{BB962C8B-B14F-4D97-AF65-F5344CB8AC3E}">
        <p14:creationId xmlns:p14="http://schemas.microsoft.com/office/powerpoint/2010/main" val="1032775525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0" y="914400"/>
            <a:ext cx="12190413" cy="57150"/>
          </a:xfrm>
          <a:prstGeom prst="rect">
            <a:avLst/>
          </a:prstGeom>
          <a:solidFill>
            <a:srgbClr val="266C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8" name="TextBox 2"/>
          <p:cNvSpPr txBox="1"/>
          <p:nvPr/>
        </p:nvSpPr>
        <p:spPr>
          <a:xfrm>
            <a:off x="4773177" y="292653"/>
            <a:ext cx="2644058" cy="52322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US" altLang="zh-TW" sz="2800" b="1" dirty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PQDT</a:t>
            </a:r>
            <a:r>
              <a:rPr lang="zh-TW" altLang="en-US" sz="2800" b="1" dirty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資料收錄</a:t>
            </a:r>
            <a:endParaRPr lang="zh-CN" altLang="en-US" sz="2800" b="1" dirty="0">
              <a:solidFill>
                <a:schemeClr val="bg1">
                  <a:lumMod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5" name="Rectangle 3"/>
          <p:cNvSpPr txBox="1">
            <a:spLocks noChangeArrowheads="1"/>
          </p:cNvSpPr>
          <p:nvPr/>
        </p:nvSpPr>
        <p:spPr>
          <a:xfrm>
            <a:off x="609521" y="1600573"/>
            <a:ext cx="10971372" cy="1999878"/>
          </a:xfrm>
          <a:prstGeom prst="rect">
            <a:avLst/>
          </a:prstGeom>
        </p:spPr>
        <p:txBody>
          <a:bodyPr>
            <a:noAutofit/>
          </a:bodyPr>
          <a:lstStyle>
            <a:lvl1pPr marL="457189" indent="-457189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4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90575" indent="-380990" algn="l" defTabSz="121917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3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523962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133547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131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716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301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886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470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3100"/>
              </a:lnSpc>
              <a:defRPr/>
            </a:pPr>
            <a:r>
              <a:rPr lang="zh-TW" altLang="en-US" sz="2400" dirty="0">
                <a:solidFill>
                  <a:schemeClr val="bg1">
                    <a:lumMod val="50000"/>
                  </a:schemeClr>
                </a:solidFill>
                <a:latin typeface="微软雅黑" pitchFamily="34" charset="-122"/>
                <a:ea typeface="微软雅黑" pitchFamily="34" charset="-122"/>
              </a:rPr>
              <a:t>收錄</a:t>
            </a:r>
            <a:r>
              <a:rPr lang="en-US" altLang="zh-TW" sz="2400" dirty="0">
                <a:solidFill>
                  <a:srgbClr val="FFC000"/>
                </a:solidFill>
                <a:latin typeface="微软雅黑" pitchFamily="34" charset="-122"/>
                <a:ea typeface="微软雅黑" pitchFamily="34" charset="-122"/>
              </a:rPr>
              <a:t>1,000</a:t>
            </a:r>
            <a:r>
              <a:rPr lang="zh-TW" altLang="en-US" sz="2400" dirty="0">
                <a:solidFill>
                  <a:srgbClr val="FFC000"/>
                </a:solidFill>
                <a:latin typeface="微软雅黑" pitchFamily="34" charset="-122"/>
                <a:ea typeface="微软雅黑" pitchFamily="34" charset="-122"/>
              </a:rPr>
              <a:t>多所</a:t>
            </a:r>
            <a:r>
              <a:rPr lang="zh-TW" altLang="en-US" sz="2400" dirty="0">
                <a:solidFill>
                  <a:schemeClr val="bg1">
                    <a:lumMod val="50000"/>
                  </a:schemeClr>
                </a:solidFill>
                <a:latin typeface="微软雅黑" pitchFamily="34" charset="-122"/>
                <a:ea typeface="微软雅黑" pitchFamily="34" charset="-122"/>
              </a:rPr>
              <a:t>國際知名大專院校之博碩士論文索引及摘要，以美國和加拿大之論文為最大宗</a:t>
            </a:r>
            <a:endParaRPr lang="en-US" altLang="zh-TW" sz="2400" dirty="0">
              <a:solidFill>
                <a:schemeClr val="bg1">
                  <a:lumMod val="50000"/>
                </a:schemeClr>
              </a:solidFill>
              <a:latin typeface="微软雅黑" pitchFamily="34" charset="-122"/>
              <a:ea typeface="微软雅黑" pitchFamily="34" charset="-122"/>
            </a:endParaRPr>
          </a:p>
          <a:p>
            <a:pPr>
              <a:lnSpc>
                <a:spcPts val="3100"/>
              </a:lnSpc>
              <a:defRPr/>
            </a:pPr>
            <a:r>
              <a:rPr lang="zh-TW" altLang="en-US" sz="2400" dirty="0" smtClean="0">
                <a:solidFill>
                  <a:schemeClr val="bg1">
                    <a:lumMod val="50000"/>
                  </a:schemeClr>
                </a:solidFill>
                <a:latin typeface="微软雅黑" pitchFamily="34" charset="-122"/>
                <a:ea typeface="微软雅黑" pitchFamily="34" charset="-122"/>
              </a:rPr>
              <a:t>收錄</a:t>
            </a:r>
            <a:r>
              <a:rPr lang="en-US" altLang="zh-TW" sz="2400" dirty="0" smtClean="0">
                <a:solidFill>
                  <a:srgbClr val="D5493A"/>
                </a:solidFill>
                <a:latin typeface="微软雅黑" pitchFamily="34" charset="-122"/>
                <a:ea typeface="微软雅黑" pitchFamily="34" charset="-122"/>
              </a:rPr>
              <a:t>506+</a:t>
            </a:r>
            <a:r>
              <a:rPr lang="zh-TW" altLang="en-US" sz="2400" dirty="0" smtClean="0">
                <a:solidFill>
                  <a:srgbClr val="D5493A"/>
                </a:solidFill>
                <a:latin typeface="微软雅黑" pitchFamily="34" charset="-122"/>
                <a:ea typeface="微软雅黑" pitchFamily="34" charset="-122"/>
              </a:rPr>
              <a:t>萬</a:t>
            </a:r>
            <a:r>
              <a:rPr lang="zh-TW" altLang="en-US" sz="2400" dirty="0">
                <a:solidFill>
                  <a:srgbClr val="FFC000"/>
                </a:solidFill>
                <a:latin typeface="微软雅黑" pitchFamily="34" charset="-122"/>
                <a:ea typeface="微软雅黑" pitchFamily="34" charset="-122"/>
              </a:rPr>
              <a:t>筆論文索摘</a:t>
            </a:r>
            <a:r>
              <a:rPr lang="zh-TW" altLang="en-US" sz="2400" dirty="0">
                <a:solidFill>
                  <a:schemeClr val="bg1">
                    <a:lumMod val="50000"/>
                  </a:schemeClr>
                </a:solidFill>
                <a:latin typeface="微软雅黑" pitchFamily="34" charset="-122"/>
                <a:ea typeface="微软雅黑" pitchFamily="34" charset="-122"/>
              </a:rPr>
              <a:t>，每年持續</a:t>
            </a:r>
            <a:r>
              <a:rPr lang="zh-TW" altLang="en-US" sz="2400" dirty="0" smtClean="0">
                <a:solidFill>
                  <a:srgbClr val="FFC000"/>
                </a:solidFill>
                <a:latin typeface="微软雅黑" pitchFamily="34" charset="-122"/>
                <a:ea typeface="微软雅黑" pitchFamily="34" charset="-122"/>
              </a:rPr>
              <a:t>新增</a:t>
            </a:r>
            <a:r>
              <a:rPr lang="en-US" altLang="zh-TW" sz="2400" dirty="0" smtClean="0">
                <a:solidFill>
                  <a:srgbClr val="D5493A"/>
                </a:solidFill>
                <a:latin typeface="微软雅黑" pitchFamily="34" charset="-122"/>
                <a:ea typeface="微软雅黑" pitchFamily="34" charset="-122"/>
              </a:rPr>
              <a:t>10</a:t>
            </a:r>
            <a:r>
              <a:rPr lang="zh-TW" altLang="en-US" sz="2400" dirty="0" smtClean="0">
                <a:solidFill>
                  <a:srgbClr val="D5493A"/>
                </a:solidFill>
                <a:latin typeface="微软雅黑" pitchFamily="34" charset="-122"/>
                <a:ea typeface="微软雅黑" pitchFamily="34" charset="-122"/>
              </a:rPr>
              <a:t>萬</a:t>
            </a:r>
            <a:r>
              <a:rPr lang="zh-TW" altLang="en-US" sz="2400" dirty="0">
                <a:solidFill>
                  <a:srgbClr val="FFC000"/>
                </a:solidFill>
                <a:latin typeface="微软雅黑" pitchFamily="34" charset="-122"/>
                <a:ea typeface="微软雅黑" pitchFamily="34" charset="-122"/>
              </a:rPr>
              <a:t>筆索摘</a:t>
            </a:r>
          </a:p>
          <a:p>
            <a:pPr>
              <a:lnSpc>
                <a:spcPts val="3100"/>
              </a:lnSpc>
              <a:defRPr/>
            </a:pPr>
            <a:r>
              <a:rPr lang="zh-TW" altLang="en-US" sz="2400" dirty="0">
                <a:solidFill>
                  <a:schemeClr val="bg1">
                    <a:lumMod val="50000"/>
                  </a:schemeClr>
                </a:solidFill>
                <a:latin typeface="微软雅黑" pitchFamily="34" charset="-122"/>
                <a:ea typeface="微软雅黑" pitchFamily="34" charset="-122"/>
              </a:rPr>
              <a:t>多數</a:t>
            </a:r>
            <a:r>
              <a:rPr lang="en-US" altLang="zh-TW" sz="2400" dirty="0">
                <a:solidFill>
                  <a:schemeClr val="bg1">
                    <a:lumMod val="50000"/>
                  </a:schemeClr>
                </a:solidFill>
                <a:latin typeface="微软雅黑" pitchFamily="34" charset="-122"/>
                <a:ea typeface="微软雅黑" pitchFamily="34" charset="-122"/>
              </a:rPr>
              <a:t>1997</a:t>
            </a:r>
            <a:r>
              <a:rPr lang="zh-TW" altLang="en-US" sz="2400" dirty="0">
                <a:solidFill>
                  <a:schemeClr val="bg1">
                    <a:lumMod val="50000"/>
                  </a:schemeClr>
                </a:solidFill>
                <a:latin typeface="微软雅黑" pitchFamily="34" charset="-122"/>
                <a:ea typeface="微软雅黑" pitchFamily="34" charset="-122"/>
              </a:rPr>
              <a:t>年後發表之論文，提供前</a:t>
            </a:r>
            <a:r>
              <a:rPr lang="en-US" altLang="zh-TW" sz="2400" dirty="0">
                <a:solidFill>
                  <a:schemeClr val="bg1">
                    <a:lumMod val="50000"/>
                  </a:schemeClr>
                </a:solidFill>
                <a:latin typeface="微软雅黑" pitchFamily="34" charset="-122"/>
                <a:ea typeface="微软雅黑" pitchFamily="34" charset="-122"/>
              </a:rPr>
              <a:t>24</a:t>
            </a:r>
            <a:r>
              <a:rPr lang="zh-TW" altLang="en-US" sz="2400" dirty="0">
                <a:solidFill>
                  <a:schemeClr val="bg1">
                    <a:lumMod val="50000"/>
                  </a:schemeClr>
                </a:solidFill>
                <a:latin typeface="微软雅黑" pitchFamily="34" charset="-122"/>
                <a:ea typeface="微软雅黑" pitchFamily="34" charset="-122"/>
              </a:rPr>
              <a:t>頁預覽，方便讀者過濾所需內容</a:t>
            </a:r>
          </a:p>
          <a:p>
            <a:pPr>
              <a:lnSpc>
                <a:spcPts val="3100"/>
              </a:lnSpc>
              <a:defRPr/>
            </a:pPr>
            <a:r>
              <a:rPr lang="zh-TW" altLang="en-US" sz="2400" dirty="0">
                <a:solidFill>
                  <a:schemeClr val="bg1">
                    <a:lumMod val="50000"/>
                  </a:schemeClr>
                </a:solidFill>
                <a:latin typeface="微软雅黑" pitchFamily="34" charset="-122"/>
                <a:ea typeface="微软雅黑" pitchFamily="34" charset="-122"/>
              </a:rPr>
              <a:t>涵蓋主題：理、工、農、文、法、商等各類學科，特別有助於跨領域的研究</a:t>
            </a:r>
          </a:p>
          <a:p>
            <a:pPr>
              <a:lnSpc>
                <a:spcPts val="3100"/>
              </a:lnSpc>
              <a:defRPr/>
            </a:pPr>
            <a:r>
              <a:rPr lang="zh-TW" altLang="en-US" sz="2400" dirty="0">
                <a:solidFill>
                  <a:schemeClr val="bg1">
                    <a:lumMod val="50000"/>
                  </a:schemeClr>
                </a:solidFill>
                <a:latin typeface="微软雅黑" pitchFamily="34" charset="-122"/>
                <a:ea typeface="微软雅黑" pitchFamily="34" charset="-122"/>
              </a:rPr>
              <a:t>於 </a:t>
            </a:r>
            <a:r>
              <a:rPr lang="en-US" altLang="zh-TW" sz="2400" dirty="0">
                <a:solidFill>
                  <a:schemeClr val="bg1">
                    <a:lumMod val="50000"/>
                  </a:schemeClr>
                </a:solidFill>
                <a:latin typeface="微软雅黑" pitchFamily="34" charset="-122"/>
                <a:ea typeface="微软雅黑" pitchFamily="34" charset="-122"/>
              </a:rPr>
              <a:t>ProQuest </a:t>
            </a:r>
            <a:r>
              <a:rPr lang="zh-TW" altLang="en-US" sz="2400" dirty="0">
                <a:solidFill>
                  <a:schemeClr val="bg1">
                    <a:lumMod val="50000"/>
                  </a:schemeClr>
                </a:solidFill>
                <a:latin typeface="微软雅黑" pitchFamily="34" charset="-122"/>
                <a:ea typeface="微软雅黑" pitchFamily="34" charset="-122"/>
              </a:rPr>
              <a:t>平台，可與期刊資料庫整合檢索，更容易掌握研究趨勢</a:t>
            </a:r>
            <a:endParaRPr lang="en-US" altLang="zh-TW" sz="2400" dirty="0">
              <a:solidFill>
                <a:schemeClr val="bg1">
                  <a:lumMod val="50000"/>
                </a:schemeClr>
              </a:solidFill>
              <a:latin typeface="微软雅黑" pitchFamily="34" charset="-122"/>
              <a:ea typeface="微软雅黑" pitchFamily="34" charset="-122"/>
            </a:endParaRPr>
          </a:p>
          <a:p>
            <a:pPr>
              <a:lnSpc>
                <a:spcPts val="3100"/>
              </a:lnSpc>
              <a:defRPr/>
            </a:pPr>
            <a:r>
              <a:rPr lang="en-US" altLang="zh-TW" sz="2400" dirty="0">
                <a:solidFill>
                  <a:srgbClr val="FFC000"/>
                </a:solidFill>
                <a:latin typeface="微软雅黑" pitchFamily="34" charset="-122"/>
                <a:ea typeface="微软雅黑" pitchFamily="34" charset="-122"/>
              </a:rPr>
              <a:t>Open Access </a:t>
            </a:r>
            <a:r>
              <a:rPr lang="zh-TW" altLang="en-US" sz="2400" dirty="0">
                <a:solidFill>
                  <a:srgbClr val="FFC000"/>
                </a:solidFill>
                <a:latin typeface="微软雅黑" pitchFamily="34" charset="-122"/>
                <a:ea typeface="微软雅黑" pitchFamily="34" charset="-122"/>
              </a:rPr>
              <a:t>論文全文</a:t>
            </a:r>
            <a:r>
              <a:rPr lang="zh-TW" altLang="en-US" sz="2400" dirty="0">
                <a:solidFill>
                  <a:schemeClr val="bg1">
                    <a:lumMod val="50000"/>
                  </a:schemeClr>
                </a:solidFill>
                <a:latin typeface="微软雅黑" pitchFamily="34" charset="-122"/>
                <a:ea typeface="微软雅黑" pitchFamily="34" charset="-122"/>
              </a:rPr>
              <a:t>，現已經有</a:t>
            </a:r>
            <a:r>
              <a:rPr lang="en-US" altLang="zh-TW" sz="2400" dirty="0">
                <a:solidFill>
                  <a:srgbClr val="C00000"/>
                </a:solidFill>
                <a:latin typeface="微软雅黑" pitchFamily="34" charset="-122"/>
                <a:ea typeface="微软雅黑" pitchFamily="34" charset="-122"/>
              </a:rPr>
              <a:t>3</a:t>
            </a:r>
            <a:r>
              <a:rPr lang="zh-TW" altLang="en-US" sz="2400" dirty="0">
                <a:solidFill>
                  <a:srgbClr val="C00000"/>
                </a:solidFill>
                <a:latin typeface="微软雅黑" pitchFamily="34" charset="-122"/>
                <a:ea typeface="微软雅黑" pitchFamily="34" charset="-122"/>
              </a:rPr>
              <a:t>萬</a:t>
            </a:r>
            <a:r>
              <a:rPr lang="zh-TW" altLang="en-US" sz="2400" dirty="0">
                <a:solidFill>
                  <a:schemeClr val="bg1">
                    <a:lumMod val="50000"/>
                  </a:schemeClr>
                </a:solidFill>
                <a:latin typeface="微软雅黑" pitchFamily="34" charset="-122"/>
                <a:ea typeface="微软雅黑" pitchFamily="34" charset="-122"/>
              </a:rPr>
              <a:t>篇全文可以直接連結開啟閱讀</a:t>
            </a:r>
            <a:endParaRPr lang="en-US" altLang="zh-TW" sz="2400" dirty="0">
              <a:solidFill>
                <a:schemeClr val="bg1">
                  <a:lumMod val="50000"/>
                </a:schemeClr>
              </a:solidFill>
              <a:latin typeface="微软雅黑" pitchFamily="34" charset="-122"/>
              <a:ea typeface="微软雅黑" pitchFamily="34" charset="-122"/>
            </a:endParaRPr>
          </a:p>
          <a:p>
            <a:pPr>
              <a:lnSpc>
                <a:spcPts val="3100"/>
              </a:lnSpc>
              <a:defRPr/>
            </a:pPr>
            <a:r>
              <a:rPr lang="zh-TW" altLang="en-US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特色資源：中國大陸高校學位論文英文檢索摘要</a:t>
            </a:r>
            <a:endParaRPr lang="en-US" altLang="zh-TW" sz="2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itchFamily="34" charset="-120"/>
              <a:ea typeface="微軟正黑體" pitchFamily="34" charset="-120"/>
            </a:endParaRPr>
          </a:p>
          <a:p>
            <a:pPr marL="0" indent="0">
              <a:lnSpc>
                <a:spcPts val="3100"/>
              </a:lnSpc>
              <a:buNone/>
              <a:defRPr/>
            </a:pPr>
            <a:endParaRPr lang="zh-TW" altLang="en-US" sz="2400" dirty="0">
              <a:solidFill>
                <a:schemeClr val="bg1">
                  <a:lumMod val="50000"/>
                </a:schemeClr>
              </a:solidFill>
              <a:latin typeface="微软雅黑" pitchFamily="34" charset="-122"/>
              <a:ea typeface="微软雅黑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218948686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66681" y="1162297"/>
            <a:ext cx="10763369" cy="176187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zh-TW" sz="2000" dirty="0">
                <a:latin typeface="微軟正黑體" pitchFamily="34" charset="-120"/>
                <a:ea typeface="微軟正黑體" pitchFamily="34" charset="-120"/>
              </a:rPr>
              <a:t>ProQuest</a:t>
            </a:r>
            <a:r>
              <a:rPr lang="zh-TW" altLang="en-US" sz="2000" dirty="0">
                <a:latin typeface="微軟正黑體" pitchFamily="34" charset="-120"/>
                <a:ea typeface="微軟正黑體" pitchFamily="34" charset="-120"/>
              </a:rPr>
              <a:t> 於 </a:t>
            </a:r>
            <a:r>
              <a:rPr lang="en-US" altLang="zh-TW" sz="2000" dirty="0">
                <a:latin typeface="微軟正黑體" pitchFamily="34" charset="-120"/>
                <a:ea typeface="微軟正黑體" pitchFamily="34" charset="-120"/>
              </a:rPr>
              <a:t>2012</a:t>
            </a:r>
            <a:r>
              <a:rPr lang="zh-TW" altLang="en-US" sz="2000" dirty="0">
                <a:latin typeface="微軟正黑體" pitchFamily="34" charset="-120"/>
                <a:ea typeface="微軟正黑體" pitchFamily="34" charset="-120"/>
              </a:rPr>
              <a:t>年</a:t>
            </a:r>
            <a:r>
              <a:rPr lang="en-US" altLang="zh-TW" sz="2000" dirty="0">
                <a:latin typeface="微軟正黑體" pitchFamily="34" charset="-120"/>
                <a:ea typeface="微軟正黑體" pitchFamily="34" charset="-120"/>
              </a:rPr>
              <a:t>6</a:t>
            </a:r>
            <a:r>
              <a:rPr lang="zh-TW" altLang="en-US" sz="2000" dirty="0">
                <a:latin typeface="微軟正黑體" pitchFamily="34" charset="-120"/>
                <a:ea typeface="微軟正黑體" pitchFamily="34" charset="-120"/>
              </a:rPr>
              <a:t>月起與中國高等教育文獻保障系統</a:t>
            </a:r>
            <a:r>
              <a:rPr lang="en-US" altLang="zh-TW" sz="2000" dirty="0">
                <a:latin typeface="微軟正黑體" pitchFamily="34" charset="-120"/>
                <a:ea typeface="微軟正黑體" pitchFamily="34" charset="-120"/>
              </a:rPr>
              <a:t>(China Academic Library &amp; Information System, CALIS) </a:t>
            </a:r>
            <a:r>
              <a:rPr lang="zh-TW" altLang="en-US" sz="2000" dirty="0">
                <a:latin typeface="微軟正黑體" pitchFamily="34" charset="-120"/>
                <a:ea typeface="微軟正黑體" pitchFamily="34" charset="-120"/>
              </a:rPr>
              <a:t>合作，收錄</a:t>
            </a:r>
            <a:r>
              <a:rPr lang="zh-TW" altLang="en-US" sz="2000" dirty="0" smtClean="0">
                <a:latin typeface="微軟正黑體" pitchFamily="34" charset="-120"/>
                <a:ea typeface="微軟正黑體" pitchFamily="34" charset="-120"/>
              </a:rPr>
              <a:t>中國大陸</a:t>
            </a:r>
            <a:r>
              <a:rPr lang="zh-TW" altLang="en-US" sz="2000" dirty="0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</a:rPr>
              <a:t>超過</a:t>
            </a:r>
            <a:r>
              <a:rPr lang="en-US" altLang="zh-TW" sz="2000" dirty="0" smtClean="0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</a:rPr>
              <a:t>100</a:t>
            </a:r>
            <a:r>
              <a:rPr lang="zh-TW" altLang="en-US" sz="2000" dirty="0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</a:rPr>
              <a:t>所高校</a:t>
            </a:r>
            <a:r>
              <a:rPr lang="zh-TW" altLang="en-US" sz="2000" dirty="0">
                <a:latin typeface="微軟正黑體" pitchFamily="34" charset="-120"/>
                <a:ea typeface="微軟正黑體" pitchFamily="34" charset="-120"/>
              </a:rPr>
              <a:t>學位論文英文索引摘要，目前已</a:t>
            </a:r>
            <a:r>
              <a:rPr lang="zh-TW" altLang="en-US" sz="2000" dirty="0" smtClean="0">
                <a:latin typeface="微軟正黑體" pitchFamily="34" charset="-120"/>
                <a:ea typeface="微軟正黑體" pitchFamily="34" charset="-120"/>
              </a:rPr>
              <a:t>上線</a:t>
            </a:r>
            <a:r>
              <a:rPr lang="en-US" altLang="zh-TW" sz="2000" b="1" dirty="0" smtClean="0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</a:rPr>
              <a:t>42</a:t>
            </a:r>
            <a:r>
              <a:rPr lang="zh-TW" altLang="en-US" sz="2000" b="1" dirty="0" smtClean="0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</a:rPr>
              <a:t>萬多</a:t>
            </a:r>
            <a:r>
              <a:rPr lang="zh-TW" altLang="en-US" sz="2000" b="1" dirty="0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</a:rPr>
              <a:t>篇</a:t>
            </a:r>
            <a:r>
              <a:rPr lang="zh-TW" altLang="en-US" sz="2000" dirty="0">
                <a:latin typeface="微軟正黑體" pitchFamily="34" charset="-120"/>
                <a:ea typeface="微軟正黑體" pitchFamily="34" charset="-120"/>
              </a:rPr>
              <a:t>，並將每年新增新出版之中國博碩士論文摘要。</a:t>
            </a:r>
            <a:endParaRPr lang="en-US" altLang="zh-TW" sz="2000" dirty="0">
              <a:latin typeface="微軟正黑體" pitchFamily="34" charset="-120"/>
              <a:ea typeface="微軟正黑體" pitchFamily="34" charset="-120"/>
            </a:endParaRPr>
          </a:p>
        </p:txBody>
      </p:sp>
      <p:graphicFrame>
        <p:nvGraphicFramePr>
          <p:cNvPr id="2" name="表格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69352507"/>
              </p:ext>
            </p:extLst>
          </p:nvPr>
        </p:nvGraphicFramePr>
        <p:xfrm>
          <a:off x="3189565" y="4803282"/>
          <a:ext cx="7220982" cy="1495428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240699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406994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406994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37385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600" b="0" baseline="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清華大學 </a:t>
                      </a:r>
                      <a:r>
                        <a:rPr lang="en-US" altLang="zh-TW" sz="1600" b="0" baseline="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en-US" altLang="zh-TW" sz="1600" b="0" baseline="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32,371)</a:t>
                      </a:r>
                      <a:endParaRPr lang="zh-TW" altLang="en-US" sz="1600" b="0" baseline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121899" marR="121899" marT="45733" marB="45733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600" b="0" baseline="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天津大學 </a:t>
                      </a:r>
                      <a:r>
                        <a:rPr lang="en-US" altLang="zh-TW" sz="1600" b="0" baseline="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en-US" altLang="zh-TW" sz="1600" b="0" baseline="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10,557)</a:t>
                      </a:r>
                      <a:endParaRPr lang="zh-TW" altLang="en-US" sz="1600" b="0" baseline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121899" marR="121899" marT="45733" marB="45733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600" b="0" baseline="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華中科技大學 </a:t>
                      </a:r>
                      <a:r>
                        <a:rPr lang="en-US" altLang="zh-TW" sz="1600" b="0" baseline="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(13,845)</a:t>
                      </a:r>
                      <a:endParaRPr lang="zh-TW" altLang="en-US" sz="1600" b="0" baseline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121899" marR="121899" marT="45733" marB="45733" anchor="ctr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7385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600" baseline="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武漢大學 </a:t>
                      </a:r>
                      <a:r>
                        <a:rPr lang="en-US" altLang="zh-TW" sz="1600" baseline="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(29,442)</a:t>
                      </a:r>
                      <a:endParaRPr lang="zh-TW" altLang="en-US" sz="1600" baseline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121899" marR="121899" marT="45733" marB="45733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600" baseline="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浙江大學 </a:t>
                      </a:r>
                      <a:r>
                        <a:rPr lang="en-US" altLang="zh-TW" sz="1600" baseline="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(6,094)</a:t>
                      </a:r>
                      <a:endParaRPr lang="zh-TW" altLang="en-US" sz="1600" b="0" baseline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121899" marR="121899" marT="45733" marB="45733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600" baseline="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大連理工大學 </a:t>
                      </a:r>
                      <a:r>
                        <a:rPr lang="en-US" altLang="zh-TW" sz="1600" baseline="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(14,916)</a:t>
                      </a:r>
                      <a:endParaRPr lang="zh-TW" altLang="en-US" sz="1600" baseline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121899" marR="121899" marT="45733" marB="45733" anchor="ctr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7385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600" baseline="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四川大學 </a:t>
                      </a:r>
                      <a:r>
                        <a:rPr lang="en-US" altLang="zh-TW" sz="1600" baseline="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(14,435)</a:t>
                      </a:r>
                      <a:endParaRPr lang="zh-TW" altLang="en-US" sz="1600" baseline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121899" marR="121899" marT="45733" marB="45733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600" baseline="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復旦大學 </a:t>
                      </a:r>
                      <a:r>
                        <a:rPr lang="en-US" altLang="zh-TW" sz="1600" baseline="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(5,555)</a:t>
                      </a:r>
                      <a:endParaRPr lang="zh-TW" altLang="en-US" sz="1600" b="0" baseline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121899" marR="121899" marT="45733" marB="45733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600" b="0" baseline="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武漢理工大學</a:t>
                      </a:r>
                      <a:r>
                        <a:rPr lang="en-US" altLang="zh-TW" sz="1600" b="0" baseline="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(12,289)</a:t>
                      </a:r>
                      <a:endParaRPr lang="zh-TW" altLang="en-US" sz="1600" b="0" baseline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121899" marR="121899" marT="45733" marB="45733" anchor="ctr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73857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600" baseline="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東北大學 </a:t>
                      </a:r>
                      <a:r>
                        <a:rPr lang="en-US" altLang="zh-TW" sz="1600" baseline="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(21,061)</a:t>
                      </a:r>
                      <a:endParaRPr lang="zh-TW" altLang="en-US" sz="1600" baseline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121899" marR="121899" marT="45733" marB="45733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600" b="0" baseline="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北京大學 </a:t>
                      </a:r>
                      <a:r>
                        <a:rPr lang="en-US" altLang="zh-TW" sz="1600" b="0" baseline="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(4,638)</a:t>
                      </a:r>
                    </a:p>
                  </a:txBody>
                  <a:tcPr marL="121899" marR="121899" marT="45733" marB="45733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600" b="0" baseline="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北京師範大學 </a:t>
                      </a:r>
                      <a:r>
                        <a:rPr lang="en-US" altLang="zh-TW" sz="1600" b="0" baseline="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(5,573)</a:t>
                      </a:r>
                      <a:endParaRPr lang="zh-TW" altLang="en-US" sz="1600" b="0" baseline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121899" marR="121899" marT="45733" marB="45733" anchor="ctr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  <p:sp>
        <p:nvSpPr>
          <p:cNvPr id="6" name="矩形 5"/>
          <p:cNvSpPr/>
          <p:nvPr/>
        </p:nvSpPr>
        <p:spPr>
          <a:xfrm>
            <a:off x="0" y="914400"/>
            <a:ext cx="12190413" cy="57150"/>
          </a:xfrm>
          <a:prstGeom prst="rect">
            <a:avLst/>
          </a:prstGeom>
          <a:solidFill>
            <a:srgbClr val="266C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TextBox 2"/>
          <p:cNvSpPr txBox="1"/>
          <p:nvPr/>
        </p:nvSpPr>
        <p:spPr>
          <a:xfrm>
            <a:off x="2872817" y="292653"/>
            <a:ext cx="644477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2800" b="1" dirty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PQDT</a:t>
            </a:r>
            <a:r>
              <a:rPr lang="zh-TW" altLang="en-US" sz="2800" b="1" dirty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特色資源</a:t>
            </a:r>
            <a:r>
              <a:rPr lang="en-US" altLang="zh-TW" sz="2800" b="1" dirty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: </a:t>
            </a:r>
            <a:r>
              <a:rPr lang="zh-TW" altLang="en-US" sz="2800" b="1" dirty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中國大陸高校論文索摘</a:t>
            </a:r>
            <a:endParaRPr lang="zh-CN" altLang="en-US" sz="2800" b="1" dirty="0">
              <a:solidFill>
                <a:schemeClr val="bg1">
                  <a:lumMod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4" name="椭圆 4"/>
          <p:cNvSpPr>
            <a:spLocks noChangeArrowheads="1"/>
          </p:cNvSpPr>
          <p:nvPr/>
        </p:nvSpPr>
        <p:spPr bwMode="auto">
          <a:xfrm>
            <a:off x="2827338" y="2570163"/>
            <a:ext cx="1080000" cy="1080000"/>
          </a:xfrm>
          <a:prstGeom prst="ellipse">
            <a:avLst/>
          </a:prstGeom>
          <a:solidFill>
            <a:srgbClr val="266C5F"/>
          </a:solidFill>
          <a:ln>
            <a:noFill/>
          </a:ln>
        </p:spPr>
        <p:txBody>
          <a:bodyPr anchor="ctr"/>
          <a:lstStyle/>
          <a:p>
            <a:pPr algn="ctr" eaLnBrk="1" hangingPunct="1">
              <a:buFont typeface="Arial" charset="0"/>
              <a:buNone/>
            </a:pPr>
            <a:r>
              <a:rPr lang="zh-TW" altLang="en-US" sz="2000" b="1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宋体" charset="-122"/>
              </a:rPr>
              <a:t>管理</a:t>
            </a:r>
            <a:endParaRPr lang="zh-CN" altLang="en-US" sz="2000" b="1" dirty="0">
              <a:solidFill>
                <a:srgbClr val="FFFFFF"/>
              </a:solidFill>
              <a:latin typeface="微軟正黑體" panose="020B0604030504040204" pitchFamily="34" charset="-120"/>
              <a:ea typeface="微軟正黑體" panose="020B0604030504040204" pitchFamily="34" charset="-120"/>
              <a:sym typeface="宋体" charset="-122"/>
            </a:endParaRPr>
          </a:p>
        </p:txBody>
      </p:sp>
      <p:sp>
        <p:nvSpPr>
          <p:cNvPr id="15" name="椭圆 4"/>
          <p:cNvSpPr>
            <a:spLocks noChangeArrowheads="1"/>
          </p:cNvSpPr>
          <p:nvPr/>
        </p:nvSpPr>
        <p:spPr bwMode="auto">
          <a:xfrm>
            <a:off x="3944938" y="2570163"/>
            <a:ext cx="1080000" cy="1080000"/>
          </a:xfrm>
          <a:prstGeom prst="ellipse">
            <a:avLst/>
          </a:prstGeom>
          <a:solidFill>
            <a:srgbClr val="77A3C1"/>
          </a:solidFill>
          <a:ln>
            <a:noFill/>
          </a:ln>
        </p:spPr>
        <p:txBody>
          <a:bodyPr anchor="ctr"/>
          <a:lstStyle/>
          <a:p>
            <a:pPr algn="ctr" eaLnBrk="1" hangingPunct="1">
              <a:buFont typeface="Arial" charset="0"/>
              <a:buNone/>
            </a:pPr>
            <a:r>
              <a:rPr lang="zh-TW" altLang="en-US" sz="2000" b="1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宋体" charset="-122"/>
              </a:rPr>
              <a:t>電機</a:t>
            </a:r>
            <a:endParaRPr lang="zh-CN" altLang="en-US" sz="2000" b="1" dirty="0">
              <a:solidFill>
                <a:srgbClr val="FFFFFF"/>
              </a:solidFill>
              <a:latin typeface="微軟正黑體" panose="020B0604030504040204" pitchFamily="34" charset="-120"/>
              <a:ea typeface="微軟正黑體" panose="020B0604030504040204" pitchFamily="34" charset="-120"/>
              <a:sym typeface="宋体" charset="-122"/>
            </a:endParaRPr>
          </a:p>
        </p:txBody>
      </p:sp>
      <p:sp>
        <p:nvSpPr>
          <p:cNvPr id="16" name="椭圆 4"/>
          <p:cNvSpPr>
            <a:spLocks noChangeArrowheads="1"/>
          </p:cNvSpPr>
          <p:nvPr/>
        </p:nvSpPr>
        <p:spPr bwMode="auto">
          <a:xfrm>
            <a:off x="5059545" y="2570163"/>
            <a:ext cx="1080000" cy="1080000"/>
          </a:xfrm>
          <a:prstGeom prst="ellipse">
            <a:avLst/>
          </a:prstGeom>
          <a:solidFill>
            <a:srgbClr val="266C5F"/>
          </a:solidFill>
          <a:ln>
            <a:noFill/>
          </a:ln>
        </p:spPr>
        <p:txBody>
          <a:bodyPr anchor="ctr"/>
          <a:lstStyle/>
          <a:p>
            <a:pPr algn="ctr" eaLnBrk="1" hangingPunct="1">
              <a:buFont typeface="Arial" charset="0"/>
              <a:buNone/>
            </a:pPr>
            <a:r>
              <a:rPr lang="zh-TW" altLang="en-US" sz="2000" b="1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宋体" charset="-122"/>
              </a:rPr>
              <a:t>機械</a:t>
            </a:r>
            <a:endParaRPr lang="zh-CN" altLang="en-US" sz="2000" b="1" dirty="0">
              <a:solidFill>
                <a:srgbClr val="FFFFFF"/>
              </a:solidFill>
              <a:latin typeface="微軟正黑體" panose="020B0604030504040204" pitchFamily="34" charset="-120"/>
              <a:ea typeface="微軟正黑體" panose="020B0604030504040204" pitchFamily="34" charset="-120"/>
              <a:sym typeface="宋体" charset="-122"/>
            </a:endParaRPr>
          </a:p>
        </p:txBody>
      </p:sp>
      <p:sp>
        <p:nvSpPr>
          <p:cNvPr id="17" name="椭圆 4"/>
          <p:cNvSpPr>
            <a:spLocks noChangeArrowheads="1"/>
          </p:cNvSpPr>
          <p:nvPr/>
        </p:nvSpPr>
        <p:spPr bwMode="auto">
          <a:xfrm>
            <a:off x="6167620" y="2570163"/>
            <a:ext cx="1080000" cy="1080000"/>
          </a:xfrm>
          <a:prstGeom prst="ellipse">
            <a:avLst/>
          </a:prstGeom>
          <a:solidFill>
            <a:srgbClr val="77A3C1"/>
          </a:solidFill>
          <a:ln>
            <a:noFill/>
          </a:ln>
        </p:spPr>
        <p:txBody>
          <a:bodyPr anchor="ctr"/>
          <a:lstStyle/>
          <a:p>
            <a:pPr algn="ctr" eaLnBrk="1" hangingPunct="1">
              <a:buFont typeface="Arial" charset="0"/>
              <a:buNone/>
            </a:pPr>
            <a:r>
              <a:rPr lang="zh-TW" altLang="en-US" sz="2000" b="1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宋体" charset="-122"/>
              </a:rPr>
              <a:t>電腦</a:t>
            </a:r>
            <a:endParaRPr lang="zh-CN" altLang="en-US" sz="2000" b="1" dirty="0">
              <a:solidFill>
                <a:srgbClr val="FFFFFF"/>
              </a:solidFill>
              <a:latin typeface="微軟正黑體" panose="020B0604030504040204" pitchFamily="34" charset="-120"/>
              <a:ea typeface="微軟正黑體" panose="020B0604030504040204" pitchFamily="34" charset="-120"/>
              <a:sym typeface="宋体" charset="-122"/>
            </a:endParaRPr>
          </a:p>
        </p:txBody>
      </p:sp>
      <p:sp>
        <p:nvSpPr>
          <p:cNvPr id="18" name="椭圆 4"/>
          <p:cNvSpPr>
            <a:spLocks noChangeArrowheads="1"/>
          </p:cNvSpPr>
          <p:nvPr/>
        </p:nvSpPr>
        <p:spPr bwMode="auto">
          <a:xfrm>
            <a:off x="7282227" y="2570163"/>
            <a:ext cx="1080000" cy="1080000"/>
          </a:xfrm>
          <a:prstGeom prst="ellipse">
            <a:avLst/>
          </a:prstGeom>
          <a:solidFill>
            <a:srgbClr val="266C5F"/>
          </a:solidFill>
          <a:ln>
            <a:noFill/>
          </a:ln>
        </p:spPr>
        <p:txBody>
          <a:bodyPr anchor="ctr"/>
          <a:lstStyle/>
          <a:p>
            <a:pPr algn="ctr" eaLnBrk="1" hangingPunct="1">
              <a:buFont typeface="Arial" charset="0"/>
              <a:buNone/>
            </a:pPr>
            <a:r>
              <a:rPr lang="zh-TW" altLang="en-US" sz="2000" b="1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宋体" charset="-122"/>
              </a:rPr>
              <a:t>經濟</a:t>
            </a:r>
            <a:endParaRPr lang="zh-CN" altLang="en-US" sz="2000" b="1" dirty="0">
              <a:solidFill>
                <a:srgbClr val="FFFFFF"/>
              </a:solidFill>
              <a:latin typeface="微軟正黑體" panose="020B0604030504040204" pitchFamily="34" charset="-120"/>
              <a:ea typeface="微軟正黑體" panose="020B0604030504040204" pitchFamily="34" charset="-120"/>
              <a:sym typeface="宋体" charset="-122"/>
            </a:endParaRPr>
          </a:p>
        </p:txBody>
      </p:sp>
      <p:sp>
        <p:nvSpPr>
          <p:cNvPr id="19" name="椭圆 4"/>
          <p:cNvSpPr>
            <a:spLocks noChangeArrowheads="1"/>
          </p:cNvSpPr>
          <p:nvPr/>
        </p:nvSpPr>
        <p:spPr bwMode="auto">
          <a:xfrm>
            <a:off x="8396834" y="2570163"/>
            <a:ext cx="1080000" cy="1080000"/>
          </a:xfrm>
          <a:prstGeom prst="ellipse">
            <a:avLst/>
          </a:prstGeom>
          <a:solidFill>
            <a:srgbClr val="77A3C1"/>
          </a:solidFill>
          <a:ln>
            <a:noFill/>
          </a:ln>
        </p:spPr>
        <p:txBody>
          <a:bodyPr anchor="ctr"/>
          <a:lstStyle/>
          <a:p>
            <a:pPr algn="ctr" eaLnBrk="1" hangingPunct="1">
              <a:buFont typeface="Arial" charset="0"/>
              <a:buNone/>
            </a:pPr>
            <a:r>
              <a:rPr lang="zh-TW" altLang="en-US" sz="2000" b="1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宋体" charset="-122"/>
              </a:rPr>
              <a:t>工程</a:t>
            </a:r>
            <a:endParaRPr lang="zh-CN" altLang="en-US" sz="2000" b="1" dirty="0">
              <a:solidFill>
                <a:srgbClr val="FFFFFF"/>
              </a:solidFill>
              <a:latin typeface="微軟正黑體" panose="020B0604030504040204" pitchFamily="34" charset="-120"/>
              <a:ea typeface="微軟正黑體" panose="020B0604030504040204" pitchFamily="34" charset="-120"/>
              <a:sym typeface="宋体" charset="-122"/>
            </a:endParaRPr>
          </a:p>
        </p:txBody>
      </p:sp>
      <p:sp>
        <p:nvSpPr>
          <p:cNvPr id="20" name="椭圆 4"/>
          <p:cNvSpPr>
            <a:spLocks noChangeArrowheads="1"/>
          </p:cNvSpPr>
          <p:nvPr/>
        </p:nvSpPr>
        <p:spPr bwMode="auto">
          <a:xfrm>
            <a:off x="9495384" y="2570163"/>
            <a:ext cx="1080000" cy="1080000"/>
          </a:xfrm>
          <a:prstGeom prst="ellipse">
            <a:avLst/>
          </a:prstGeom>
          <a:solidFill>
            <a:srgbClr val="266C5F"/>
          </a:solidFill>
          <a:ln>
            <a:noFill/>
          </a:ln>
        </p:spPr>
        <p:txBody>
          <a:bodyPr anchor="ctr"/>
          <a:lstStyle/>
          <a:p>
            <a:pPr algn="ctr" eaLnBrk="1" hangingPunct="1">
              <a:buFont typeface="Arial" charset="0"/>
              <a:buNone/>
            </a:pPr>
            <a:r>
              <a:rPr lang="zh-TW" altLang="en-US" sz="2000" b="1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宋体" charset="-122"/>
              </a:rPr>
              <a:t>材料科學</a:t>
            </a:r>
            <a:endParaRPr lang="zh-CN" altLang="en-US" sz="2000" b="1" dirty="0">
              <a:solidFill>
                <a:srgbClr val="FFFFFF"/>
              </a:solidFill>
              <a:latin typeface="微軟正黑體" panose="020B0604030504040204" pitchFamily="34" charset="-120"/>
              <a:ea typeface="微軟正黑體" panose="020B0604030504040204" pitchFamily="34" charset="-120"/>
              <a:sym typeface="宋体" charset="-122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1064556" y="4107363"/>
            <a:ext cx="951082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2000" dirty="0">
                <a:latin typeface="微軟正黑體" pitchFamily="34" charset="-120"/>
                <a:ea typeface="微軟正黑體" pitchFamily="34" charset="-120"/>
              </a:rPr>
              <a:t>大陸重點高校論文收錄篇數 </a:t>
            </a:r>
            <a:r>
              <a:rPr lang="en-US" altLang="zh-TW" sz="2000" dirty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(</a:t>
            </a:r>
            <a:r>
              <a:rPr lang="en-US" altLang="zh-TW" sz="2000" dirty="0" smtClean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2020</a:t>
            </a:r>
            <a:r>
              <a:rPr lang="zh-TW" altLang="en-US" sz="2000" dirty="0" smtClean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年</a:t>
            </a:r>
            <a:r>
              <a:rPr lang="en-US" altLang="zh-TW" sz="2000" dirty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9</a:t>
            </a:r>
            <a:r>
              <a:rPr lang="zh-TW" altLang="en-US" sz="2000" dirty="0" smtClean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月</a:t>
            </a:r>
            <a:r>
              <a:rPr lang="zh-TW" altLang="en-US" sz="2000" dirty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之統計數字，依收錄數量排序</a:t>
            </a:r>
            <a:r>
              <a:rPr lang="en-US" altLang="zh-TW" sz="2000" dirty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)</a:t>
            </a:r>
            <a:endParaRPr lang="zh-TW" altLang="en-US" sz="2000" dirty="0">
              <a:solidFill>
                <a:srgbClr val="0070C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1" name="矩形 20"/>
          <p:cNvSpPr/>
          <p:nvPr/>
        </p:nvSpPr>
        <p:spPr>
          <a:xfrm>
            <a:off x="1060939" y="2429351"/>
            <a:ext cx="121058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2000" dirty="0">
                <a:latin typeface="微軟正黑體" pitchFamily="34" charset="-120"/>
                <a:ea typeface="微軟正黑體" pitchFamily="34" charset="-120"/>
              </a:rPr>
              <a:t>收錄主題</a:t>
            </a:r>
          </a:p>
        </p:txBody>
      </p:sp>
      <p:sp>
        <p:nvSpPr>
          <p:cNvPr id="25" name="椭圆 73"/>
          <p:cNvSpPr/>
          <p:nvPr/>
        </p:nvSpPr>
        <p:spPr>
          <a:xfrm>
            <a:off x="733793" y="1333226"/>
            <a:ext cx="142784" cy="142784"/>
          </a:xfrm>
          <a:prstGeom prst="ellipse">
            <a:avLst/>
          </a:prstGeom>
          <a:solidFill>
            <a:srgbClr val="266C5F"/>
          </a:solidFill>
          <a:ln w="6350">
            <a:solidFill>
              <a:srgbClr val="266C5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rgbClr val="E94E6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9" name="椭圆 73"/>
          <p:cNvSpPr/>
          <p:nvPr/>
        </p:nvSpPr>
        <p:spPr>
          <a:xfrm>
            <a:off x="733793" y="2591083"/>
            <a:ext cx="142784" cy="142784"/>
          </a:xfrm>
          <a:prstGeom prst="ellipse">
            <a:avLst/>
          </a:prstGeom>
          <a:solidFill>
            <a:srgbClr val="266C5F"/>
          </a:solidFill>
          <a:ln w="6350">
            <a:solidFill>
              <a:srgbClr val="266C5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rgbClr val="E94E6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2" name="椭圆 73"/>
          <p:cNvSpPr/>
          <p:nvPr/>
        </p:nvSpPr>
        <p:spPr>
          <a:xfrm>
            <a:off x="737457" y="4225050"/>
            <a:ext cx="142784" cy="142784"/>
          </a:xfrm>
          <a:prstGeom prst="ellipse">
            <a:avLst/>
          </a:prstGeom>
          <a:solidFill>
            <a:srgbClr val="266C5F"/>
          </a:solidFill>
          <a:ln w="6350">
            <a:solidFill>
              <a:srgbClr val="266C5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rgbClr val="E94E6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1512741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5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750"/>
                            </p:stCondLst>
                            <p:childTnLst>
                              <p:par>
                                <p:cTn id="2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"/>
                            </p:stCondLst>
                            <p:childTnLst>
                              <p:par>
                                <p:cTn id="2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2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250"/>
                            </p:stCondLst>
                            <p:childTnLst>
                              <p:par>
                                <p:cTn id="3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500"/>
                            </p:stCondLst>
                            <p:childTnLst>
                              <p:par>
                                <p:cTn id="4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2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0" y="914400"/>
            <a:ext cx="12190413" cy="57150"/>
          </a:xfrm>
          <a:prstGeom prst="rect">
            <a:avLst/>
          </a:prstGeom>
          <a:solidFill>
            <a:srgbClr val="266C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文本框 21"/>
          <p:cNvSpPr txBox="1">
            <a:spLocks noChangeArrowheads="1"/>
          </p:cNvSpPr>
          <p:nvPr/>
        </p:nvSpPr>
        <p:spPr bwMode="auto">
          <a:xfrm>
            <a:off x="4933950" y="3851624"/>
            <a:ext cx="2552699" cy="10214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9pPr>
          </a:lstStyle>
          <a:p>
            <a:pPr marL="285750" indent="-285750" algn="just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zh-TW" altLang="en-US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itchFamily="34" charset="-122"/>
                <a:ea typeface="微软雅黑" pitchFamily="34" charset="-122"/>
              </a:rPr>
              <a:t>資料分門別類</a:t>
            </a:r>
            <a:endParaRPr lang="en-US" altLang="zh-TW" sz="1600" dirty="0">
              <a:solidFill>
                <a:schemeClr val="tx1">
                  <a:lumMod val="50000"/>
                  <a:lumOff val="50000"/>
                </a:schemeClr>
              </a:solidFill>
              <a:latin typeface="微软雅黑" pitchFamily="34" charset="-122"/>
              <a:ea typeface="微软雅黑" pitchFamily="34" charset="-122"/>
            </a:endParaRPr>
          </a:p>
          <a:p>
            <a:pPr marL="285750" indent="-285750" algn="just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zh-TW" altLang="en-US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itchFamily="34" charset="-122"/>
                <a:ea typeface="微软雅黑" pitchFamily="34" charset="-122"/>
              </a:rPr>
              <a:t>介面簡約清爽</a:t>
            </a:r>
            <a:endParaRPr lang="en-US" altLang="zh-TW" sz="1600" dirty="0">
              <a:solidFill>
                <a:schemeClr val="tx1">
                  <a:lumMod val="50000"/>
                  <a:lumOff val="50000"/>
                </a:schemeClr>
              </a:solidFill>
              <a:latin typeface="微软雅黑" pitchFamily="34" charset="-122"/>
              <a:ea typeface="微软雅黑" pitchFamily="34" charset="-122"/>
            </a:endParaRPr>
          </a:p>
          <a:p>
            <a:pPr marL="285750" indent="-285750" algn="just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zh-TW" altLang="en-US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itchFamily="34" charset="-122"/>
                <a:ea typeface="微软雅黑" pitchFamily="34" charset="-122"/>
              </a:rPr>
              <a:t>精簡繁複功能</a:t>
            </a:r>
            <a:endParaRPr lang="en-US" altLang="zh-TW" sz="1600" dirty="0">
              <a:solidFill>
                <a:schemeClr val="tx1">
                  <a:lumMod val="50000"/>
                  <a:lumOff val="50000"/>
                </a:schemeClr>
              </a:solidFill>
              <a:latin typeface="微软雅黑" pitchFamily="34" charset="-122"/>
              <a:ea typeface="微软雅黑" pitchFamily="34" charset="-122"/>
            </a:endParaRPr>
          </a:p>
        </p:txBody>
      </p:sp>
      <p:grpSp>
        <p:nvGrpSpPr>
          <p:cNvPr id="54" name="群組 53"/>
          <p:cNvGrpSpPr/>
          <p:nvPr/>
        </p:nvGrpSpPr>
        <p:grpSpPr>
          <a:xfrm>
            <a:off x="4633913" y="1669771"/>
            <a:ext cx="3021012" cy="3826154"/>
            <a:chOff x="4633913" y="1669771"/>
            <a:chExt cx="3021012" cy="3826154"/>
          </a:xfrm>
        </p:grpSpPr>
        <p:sp>
          <p:nvSpPr>
            <p:cNvPr id="12" name="矩形 23"/>
            <p:cNvSpPr>
              <a:spLocks noChangeArrowheads="1"/>
            </p:cNvSpPr>
            <p:nvPr/>
          </p:nvSpPr>
          <p:spPr bwMode="auto">
            <a:xfrm>
              <a:off x="4633913" y="3041997"/>
              <a:ext cx="3021012" cy="2453928"/>
            </a:xfrm>
            <a:prstGeom prst="rect">
              <a:avLst/>
            </a:prstGeom>
            <a:noFill/>
            <a:ln w="19050">
              <a:solidFill>
                <a:srgbClr val="266C5F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ctr"/>
            <a:lstStyle/>
            <a:p>
              <a:pPr algn="ctr">
                <a:buFont typeface="Arial" charset="0"/>
                <a:buNone/>
              </a:pPr>
              <a:endParaRPr lang="zh-CN" altLang="en-US" sz="2000">
                <a:solidFill>
                  <a:schemeClr val="bg1">
                    <a:lumMod val="50000"/>
                  </a:schemeClr>
                </a:solidFill>
              </a:endParaRPr>
            </a:p>
          </p:txBody>
        </p:sp>
        <p:sp>
          <p:nvSpPr>
            <p:cNvPr id="13" name="圆角矩形 24"/>
            <p:cNvSpPr>
              <a:spLocks noChangeArrowheads="1"/>
            </p:cNvSpPr>
            <p:nvPr/>
          </p:nvSpPr>
          <p:spPr bwMode="auto">
            <a:xfrm>
              <a:off x="5509703" y="1669771"/>
              <a:ext cx="1269432" cy="1269015"/>
            </a:xfrm>
            <a:prstGeom prst="roundRect">
              <a:avLst>
                <a:gd name="adj" fmla="val 16667"/>
              </a:avLst>
            </a:prstGeom>
            <a:solidFill>
              <a:srgbClr val="266C5F"/>
            </a:solidFill>
            <a:ln>
              <a:noFill/>
            </a:ln>
            <a:extLst/>
          </p:spPr>
          <p:txBody>
            <a:bodyPr anchor="ctr"/>
            <a:lstStyle/>
            <a:p>
              <a:pPr algn="ctr">
                <a:buFont typeface="Arial" charset="0"/>
                <a:buNone/>
              </a:pPr>
              <a:endParaRPr lang="zh-CN" altLang="en-US" sz="2000">
                <a:solidFill>
                  <a:schemeClr val="bg1">
                    <a:lumMod val="50000"/>
                  </a:schemeClr>
                </a:solidFill>
              </a:endParaRPr>
            </a:p>
          </p:txBody>
        </p:sp>
        <p:sp>
          <p:nvSpPr>
            <p:cNvPr id="14" name="文本框 20"/>
            <p:cNvSpPr txBox="1">
              <a:spLocks noChangeArrowheads="1"/>
            </p:cNvSpPr>
            <p:nvPr/>
          </p:nvSpPr>
          <p:spPr bwMode="auto">
            <a:xfrm>
              <a:off x="5008960" y="3323210"/>
              <a:ext cx="2270916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alibri" pitchFamily="34" charset="0"/>
                  <a:ea typeface="宋体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itchFamily="34" charset="0"/>
                  <a:ea typeface="宋体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ea typeface="宋体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ea typeface="宋体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ea typeface="宋体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宋体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宋体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宋体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宋体" charset="-122"/>
                </a:defRPr>
              </a:lvl9pPr>
            </a:lstStyle>
            <a:p>
              <a:pPr algn="ctr" eaLnBrk="1" hangingPunct="1">
                <a:buFont typeface="Arial" charset="0"/>
                <a:buNone/>
              </a:pPr>
              <a:r>
                <a:rPr lang="zh-TW" altLang="en-US" b="1" dirty="0">
                  <a:solidFill>
                    <a:schemeClr val="bg1">
                      <a:lumMod val="50000"/>
                    </a:schemeClr>
                  </a:solidFill>
                  <a:latin typeface="微软雅黑" pitchFamily="34" charset="-122"/>
                  <a:ea typeface="微软雅黑" pitchFamily="34" charset="-122"/>
                </a:rPr>
                <a:t>平台介面改版</a:t>
              </a:r>
              <a:endParaRPr lang="zh-CN" altLang="en-US" b="1" dirty="0">
                <a:solidFill>
                  <a:schemeClr val="bg1">
                    <a:lumMod val="50000"/>
                  </a:schemeClr>
                </a:solidFill>
                <a:latin typeface="微软雅黑" pitchFamily="34" charset="-122"/>
                <a:ea typeface="微软雅黑" pitchFamily="34" charset="-122"/>
              </a:endParaRPr>
            </a:p>
          </p:txBody>
        </p:sp>
        <p:sp>
          <p:nvSpPr>
            <p:cNvPr id="16" name="Freeform 15"/>
            <p:cNvSpPr>
              <a:spLocks noEditPoints="1"/>
            </p:cNvSpPr>
            <p:nvPr/>
          </p:nvSpPr>
          <p:spPr bwMode="auto">
            <a:xfrm>
              <a:off x="5948363" y="2039564"/>
              <a:ext cx="392110" cy="466569"/>
            </a:xfrm>
            <a:custGeom>
              <a:avLst/>
              <a:gdLst>
                <a:gd name="T0" fmla="*/ 2147483647 w 671"/>
                <a:gd name="T1" fmla="*/ 2147483647 h 798"/>
                <a:gd name="T2" fmla="*/ 2147483647 w 671"/>
                <a:gd name="T3" fmla="*/ 2147483647 h 798"/>
                <a:gd name="T4" fmla="*/ 2147483647 w 671"/>
                <a:gd name="T5" fmla="*/ 2147483647 h 798"/>
                <a:gd name="T6" fmla="*/ 2147483647 w 671"/>
                <a:gd name="T7" fmla="*/ 2147483647 h 798"/>
                <a:gd name="T8" fmla="*/ 2147483647 w 671"/>
                <a:gd name="T9" fmla="*/ 2147483647 h 798"/>
                <a:gd name="T10" fmla="*/ 2147483647 w 671"/>
                <a:gd name="T11" fmla="*/ 2147483647 h 798"/>
                <a:gd name="T12" fmla="*/ 2147483647 w 671"/>
                <a:gd name="T13" fmla="*/ 2147483647 h 798"/>
                <a:gd name="T14" fmla="*/ 2147483647 w 671"/>
                <a:gd name="T15" fmla="*/ 2147483647 h 798"/>
                <a:gd name="T16" fmla="*/ 2147483647 w 671"/>
                <a:gd name="T17" fmla="*/ 2147483647 h 798"/>
                <a:gd name="T18" fmla="*/ 2147483647 w 671"/>
                <a:gd name="T19" fmla="*/ 2147483647 h 798"/>
                <a:gd name="T20" fmla="*/ 2147483647 w 671"/>
                <a:gd name="T21" fmla="*/ 2147483647 h 798"/>
                <a:gd name="T22" fmla="*/ 2147483647 w 671"/>
                <a:gd name="T23" fmla="*/ 2147483647 h 798"/>
                <a:gd name="T24" fmla="*/ 2147483647 w 671"/>
                <a:gd name="T25" fmla="*/ 2147483647 h 798"/>
                <a:gd name="T26" fmla="*/ 2147483647 w 671"/>
                <a:gd name="T27" fmla="*/ 2147483647 h 798"/>
                <a:gd name="T28" fmla="*/ 2147483647 w 671"/>
                <a:gd name="T29" fmla="*/ 2147483647 h 798"/>
                <a:gd name="T30" fmla="*/ 2147483647 w 671"/>
                <a:gd name="T31" fmla="*/ 2147483647 h 798"/>
                <a:gd name="T32" fmla="*/ 2147483647 w 671"/>
                <a:gd name="T33" fmla="*/ 2147483647 h 798"/>
                <a:gd name="T34" fmla="*/ 2147483647 w 671"/>
                <a:gd name="T35" fmla="*/ 2147483647 h 798"/>
                <a:gd name="T36" fmla="*/ 2147483647 w 671"/>
                <a:gd name="T37" fmla="*/ 2147483647 h 798"/>
                <a:gd name="T38" fmla="*/ 2147483647 w 671"/>
                <a:gd name="T39" fmla="*/ 2147483647 h 798"/>
                <a:gd name="T40" fmla="*/ 2147483647 w 671"/>
                <a:gd name="T41" fmla="*/ 2147483647 h 798"/>
                <a:gd name="T42" fmla="*/ 2147483647 w 671"/>
                <a:gd name="T43" fmla="*/ 2147483647 h 798"/>
                <a:gd name="T44" fmla="*/ 2147483647 w 671"/>
                <a:gd name="T45" fmla="*/ 2147483647 h 798"/>
                <a:gd name="T46" fmla="*/ 2147483647 w 671"/>
                <a:gd name="T47" fmla="*/ 2147483647 h 798"/>
                <a:gd name="T48" fmla="*/ 2147483647 w 671"/>
                <a:gd name="T49" fmla="*/ 2147483647 h 798"/>
                <a:gd name="T50" fmla="*/ 2147483647 w 671"/>
                <a:gd name="T51" fmla="*/ 2147483647 h 798"/>
                <a:gd name="T52" fmla="*/ 2147483647 w 671"/>
                <a:gd name="T53" fmla="*/ 2147483647 h 798"/>
                <a:gd name="T54" fmla="*/ 2147483647 w 671"/>
                <a:gd name="T55" fmla="*/ 2147483647 h 798"/>
                <a:gd name="T56" fmla="*/ 2147483647 w 671"/>
                <a:gd name="T57" fmla="*/ 2147483647 h 798"/>
                <a:gd name="T58" fmla="*/ 0 w 671"/>
                <a:gd name="T59" fmla="*/ 2147483647 h 798"/>
                <a:gd name="T60" fmla="*/ 0 w 671"/>
                <a:gd name="T61" fmla="*/ 2147483647 h 798"/>
                <a:gd name="T62" fmla="*/ 2147483647 w 671"/>
                <a:gd name="T63" fmla="*/ 2147483647 h 798"/>
                <a:gd name="T64" fmla="*/ 2147483647 w 671"/>
                <a:gd name="T65" fmla="*/ 2147483647 h 798"/>
                <a:gd name="T66" fmla="*/ 2147483647 w 671"/>
                <a:gd name="T67" fmla="*/ 2147483647 h 798"/>
                <a:gd name="T68" fmla="*/ 2147483647 w 671"/>
                <a:gd name="T69" fmla="*/ 2147483647 h 798"/>
                <a:gd name="T70" fmla="*/ 2147483647 w 671"/>
                <a:gd name="T71" fmla="*/ 2147483647 h 798"/>
                <a:gd name="T72" fmla="*/ 2147483647 w 671"/>
                <a:gd name="T73" fmla="*/ 2147483647 h 798"/>
                <a:gd name="T74" fmla="*/ 2147483647 w 671"/>
                <a:gd name="T75" fmla="*/ 2147483647 h 798"/>
                <a:gd name="T76" fmla="*/ 2147483647 w 671"/>
                <a:gd name="T77" fmla="*/ 2147483647 h 798"/>
                <a:gd name="T78" fmla="*/ 2147483647 w 671"/>
                <a:gd name="T79" fmla="*/ 2147483647 h 798"/>
                <a:gd name="T80" fmla="*/ 2147483647 w 671"/>
                <a:gd name="T81" fmla="*/ 2147483647 h 798"/>
                <a:gd name="T82" fmla="*/ 2147483647 w 671"/>
                <a:gd name="T83" fmla="*/ 2147483647 h 798"/>
                <a:gd name="T84" fmla="*/ 2147483647 w 671"/>
                <a:gd name="T85" fmla="*/ 2147483647 h 798"/>
                <a:gd name="T86" fmla="*/ 2147483647 w 671"/>
                <a:gd name="T87" fmla="*/ 2147483647 h 798"/>
                <a:gd name="T88" fmla="*/ 2147483647 w 671"/>
                <a:gd name="T89" fmla="*/ 2147483647 h 798"/>
                <a:gd name="T90" fmla="*/ 2147483647 w 671"/>
                <a:gd name="T91" fmla="*/ 2147483647 h 798"/>
                <a:gd name="T92" fmla="*/ 2147483647 w 671"/>
                <a:gd name="T93" fmla="*/ 2147483647 h 798"/>
                <a:gd name="T94" fmla="*/ 2147483647 w 671"/>
                <a:gd name="T95" fmla="*/ 2147483647 h 798"/>
                <a:gd name="T96" fmla="*/ 2147483647 w 671"/>
                <a:gd name="T97" fmla="*/ 2147483647 h 798"/>
                <a:gd name="T98" fmla="*/ 2147483647 w 671"/>
                <a:gd name="T99" fmla="*/ 2147483647 h 798"/>
                <a:gd name="T100" fmla="*/ 2147483647 w 671"/>
                <a:gd name="T101" fmla="*/ 2147483647 h 798"/>
                <a:gd name="T102" fmla="*/ 2147483647 w 671"/>
                <a:gd name="T103" fmla="*/ 2147483647 h 798"/>
                <a:gd name="T104" fmla="*/ 2147483647 w 671"/>
                <a:gd name="T105" fmla="*/ 2147483647 h 798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0" t="0" r="r" b="b"/>
              <a:pathLst>
                <a:path w="671" h="798">
                  <a:moveTo>
                    <a:pt x="323" y="326"/>
                  </a:moveTo>
                  <a:lnTo>
                    <a:pt x="323" y="798"/>
                  </a:lnTo>
                  <a:lnTo>
                    <a:pt x="671" y="675"/>
                  </a:lnTo>
                  <a:lnTo>
                    <a:pt x="671" y="203"/>
                  </a:lnTo>
                  <a:lnTo>
                    <a:pt x="323" y="326"/>
                  </a:lnTo>
                  <a:close/>
                  <a:moveTo>
                    <a:pt x="292" y="356"/>
                  </a:moveTo>
                  <a:lnTo>
                    <a:pt x="292" y="422"/>
                  </a:lnTo>
                  <a:cubicBezTo>
                    <a:pt x="260" y="416"/>
                    <a:pt x="228" y="391"/>
                    <a:pt x="228" y="391"/>
                  </a:cubicBezTo>
                  <a:lnTo>
                    <a:pt x="228" y="320"/>
                  </a:lnTo>
                  <a:cubicBezTo>
                    <a:pt x="267" y="352"/>
                    <a:pt x="292" y="356"/>
                    <a:pt x="292" y="356"/>
                  </a:cubicBezTo>
                  <a:close/>
                  <a:moveTo>
                    <a:pt x="577" y="152"/>
                  </a:moveTo>
                  <a:cubicBezTo>
                    <a:pt x="575" y="145"/>
                    <a:pt x="567" y="141"/>
                    <a:pt x="559" y="143"/>
                  </a:cubicBezTo>
                  <a:lnTo>
                    <a:pt x="224" y="260"/>
                  </a:lnTo>
                  <a:cubicBezTo>
                    <a:pt x="219" y="261"/>
                    <a:pt x="215" y="265"/>
                    <a:pt x="214" y="269"/>
                  </a:cubicBezTo>
                  <a:lnTo>
                    <a:pt x="214" y="748"/>
                  </a:lnTo>
                  <a:cubicBezTo>
                    <a:pt x="226" y="772"/>
                    <a:pt x="275" y="797"/>
                    <a:pt x="305" y="797"/>
                  </a:cubicBezTo>
                  <a:lnTo>
                    <a:pt x="305" y="326"/>
                  </a:lnTo>
                  <a:cubicBezTo>
                    <a:pt x="289" y="324"/>
                    <a:pt x="253" y="305"/>
                    <a:pt x="231" y="287"/>
                  </a:cubicBezTo>
                  <a:cubicBezTo>
                    <a:pt x="231" y="286"/>
                    <a:pt x="232" y="286"/>
                    <a:pt x="232" y="286"/>
                  </a:cubicBezTo>
                  <a:lnTo>
                    <a:pt x="568" y="170"/>
                  </a:lnTo>
                  <a:cubicBezTo>
                    <a:pt x="575" y="167"/>
                    <a:pt x="579" y="159"/>
                    <a:pt x="577" y="152"/>
                  </a:cubicBezTo>
                  <a:close/>
                  <a:moveTo>
                    <a:pt x="78" y="216"/>
                  </a:moveTo>
                  <a:lnTo>
                    <a:pt x="78" y="281"/>
                  </a:lnTo>
                  <a:cubicBezTo>
                    <a:pt x="46" y="275"/>
                    <a:pt x="14" y="250"/>
                    <a:pt x="14" y="250"/>
                  </a:cubicBezTo>
                  <a:lnTo>
                    <a:pt x="14" y="180"/>
                  </a:lnTo>
                  <a:cubicBezTo>
                    <a:pt x="53" y="212"/>
                    <a:pt x="78" y="216"/>
                    <a:pt x="78" y="216"/>
                  </a:cubicBezTo>
                  <a:close/>
                  <a:moveTo>
                    <a:pt x="363" y="11"/>
                  </a:moveTo>
                  <a:cubicBezTo>
                    <a:pt x="361" y="4"/>
                    <a:pt x="353" y="0"/>
                    <a:pt x="346" y="2"/>
                  </a:cubicBezTo>
                  <a:lnTo>
                    <a:pt x="10" y="119"/>
                  </a:lnTo>
                  <a:cubicBezTo>
                    <a:pt x="5" y="121"/>
                    <a:pt x="2" y="124"/>
                    <a:pt x="0" y="128"/>
                  </a:cubicBezTo>
                  <a:lnTo>
                    <a:pt x="0" y="608"/>
                  </a:lnTo>
                  <a:cubicBezTo>
                    <a:pt x="12" y="631"/>
                    <a:pt x="61" y="656"/>
                    <a:pt x="92" y="656"/>
                  </a:cubicBezTo>
                  <a:lnTo>
                    <a:pt x="92" y="186"/>
                  </a:lnTo>
                  <a:cubicBezTo>
                    <a:pt x="76" y="183"/>
                    <a:pt x="40" y="164"/>
                    <a:pt x="17" y="146"/>
                  </a:cubicBezTo>
                  <a:cubicBezTo>
                    <a:pt x="18" y="146"/>
                    <a:pt x="18" y="146"/>
                    <a:pt x="18" y="146"/>
                  </a:cubicBezTo>
                  <a:lnTo>
                    <a:pt x="354" y="29"/>
                  </a:lnTo>
                  <a:cubicBezTo>
                    <a:pt x="362" y="26"/>
                    <a:pt x="366" y="19"/>
                    <a:pt x="363" y="11"/>
                  </a:cubicBezTo>
                  <a:close/>
                  <a:moveTo>
                    <a:pt x="185" y="290"/>
                  </a:moveTo>
                  <a:lnTo>
                    <a:pt x="185" y="355"/>
                  </a:lnTo>
                  <a:cubicBezTo>
                    <a:pt x="153" y="349"/>
                    <a:pt x="121" y="324"/>
                    <a:pt x="121" y="324"/>
                  </a:cubicBezTo>
                  <a:lnTo>
                    <a:pt x="121" y="254"/>
                  </a:lnTo>
                  <a:cubicBezTo>
                    <a:pt x="160" y="286"/>
                    <a:pt x="185" y="290"/>
                    <a:pt x="185" y="290"/>
                  </a:cubicBezTo>
                  <a:close/>
                  <a:moveTo>
                    <a:pt x="470" y="85"/>
                  </a:moveTo>
                  <a:cubicBezTo>
                    <a:pt x="468" y="78"/>
                    <a:pt x="460" y="74"/>
                    <a:pt x="453" y="76"/>
                  </a:cubicBezTo>
                  <a:lnTo>
                    <a:pt x="117" y="193"/>
                  </a:lnTo>
                  <a:cubicBezTo>
                    <a:pt x="112" y="195"/>
                    <a:pt x="108" y="198"/>
                    <a:pt x="107" y="202"/>
                  </a:cubicBezTo>
                  <a:lnTo>
                    <a:pt x="107" y="682"/>
                  </a:lnTo>
                  <a:cubicBezTo>
                    <a:pt x="119" y="705"/>
                    <a:pt x="168" y="730"/>
                    <a:pt x="199" y="730"/>
                  </a:cubicBezTo>
                  <a:lnTo>
                    <a:pt x="199" y="260"/>
                  </a:lnTo>
                  <a:cubicBezTo>
                    <a:pt x="183" y="257"/>
                    <a:pt x="146" y="238"/>
                    <a:pt x="124" y="220"/>
                  </a:cubicBezTo>
                  <a:cubicBezTo>
                    <a:pt x="125" y="220"/>
                    <a:pt x="125" y="220"/>
                    <a:pt x="125" y="219"/>
                  </a:cubicBezTo>
                  <a:lnTo>
                    <a:pt x="461" y="103"/>
                  </a:lnTo>
                  <a:cubicBezTo>
                    <a:pt x="469" y="100"/>
                    <a:pt x="473" y="93"/>
                    <a:pt x="470" y="85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 sz="2000">
                <a:solidFill>
                  <a:schemeClr val="bg1">
                    <a:lumMod val="50000"/>
                  </a:schemeClr>
                </a:solidFill>
              </a:endParaRPr>
            </a:p>
          </p:txBody>
        </p:sp>
      </p:grpSp>
      <p:sp>
        <p:nvSpPr>
          <p:cNvPr id="20" name="文本框 29"/>
          <p:cNvSpPr txBox="1">
            <a:spLocks noChangeArrowheads="1"/>
          </p:cNvSpPr>
          <p:nvPr/>
        </p:nvSpPr>
        <p:spPr bwMode="auto">
          <a:xfrm>
            <a:off x="8607823" y="3791789"/>
            <a:ext cx="2462584" cy="13726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zh-CN"/>
            </a:defPPr>
            <a:lvl1pPr marL="285750" indent="-285750" algn="just" eaLnBrk="0" hangingPunct="0">
              <a:lnSpc>
                <a:spcPct val="130000"/>
              </a:lnSpc>
              <a:buFont typeface="Arial" panose="020B0604020202020204" pitchFamily="34" charset="0"/>
              <a:buChar char="•"/>
              <a:defRPr sz="1600">
                <a:solidFill>
                  <a:schemeClr val="tx1">
                    <a:lumMod val="50000"/>
                    <a:lumOff val="50000"/>
                  </a:schemeClr>
                </a:solidFill>
                <a:latin typeface="微软雅黑" pitchFamily="34" charset="-122"/>
                <a:ea typeface="微软雅黑" pitchFamily="34" charset="-122"/>
              </a:defRPr>
            </a:lvl1pPr>
            <a:lvl2pPr marL="742950" indent="-285750" eaLnBrk="0" hangingPunct="0">
              <a:defRPr>
                <a:latin typeface="Calibri" pitchFamily="34" charset="0"/>
                <a:ea typeface="宋体" charset="-122"/>
              </a:defRPr>
            </a:lvl2pPr>
            <a:lvl3pPr marL="1143000" indent="-228600" eaLnBrk="0" hangingPunct="0">
              <a:defRPr>
                <a:latin typeface="Calibri" pitchFamily="34" charset="0"/>
                <a:ea typeface="宋体" charset="-122"/>
              </a:defRPr>
            </a:lvl3pPr>
            <a:lvl4pPr marL="1600200" indent="-228600" eaLnBrk="0" hangingPunct="0">
              <a:defRPr>
                <a:latin typeface="Calibri" pitchFamily="34" charset="0"/>
                <a:ea typeface="宋体" charset="-122"/>
              </a:defRPr>
            </a:lvl4pPr>
            <a:lvl5pPr marL="2057400" indent="-228600" eaLnBrk="0" hangingPunct="0">
              <a:defRPr>
                <a:latin typeface="Calibri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ea typeface="宋体" charset="-122"/>
              </a:defRPr>
            </a:lvl9pPr>
          </a:lstStyle>
          <a:p>
            <a:r>
              <a:rPr lang="zh-TW" altLang="en-US" dirty="0"/>
              <a:t>後臺介面清楚明瞭</a:t>
            </a:r>
            <a:endParaRPr lang="en-US" altLang="zh-TW" dirty="0"/>
          </a:p>
          <a:p>
            <a:r>
              <a:rPr lang="zh-TW" altLang="en-US" dirty="0"/>
              <a:t>可查詢已購論文總數及類型</a:t>
            </a:r>
            <a:endParaRPr lang="en-US" altLang="zh-TW" dirty="0"/>
          </a:p>
          <a:p>
            <a:r>
              <a:rPr lang="zh-TW" altLang="en-US" dirty="0"/>
              <a:t>提供使用者推薦需求</a:t>
            </a:r>
            <a:endParaRPr lang="zh-CN" altLang="en-US" dirty="0"/>
          </a:p>
        </p:txBody>
      </p:sp>
      <p:grpSp>
        <p:nvGrpSpPr>
          <p:cNvPr id="55" name="群組 54"/>
          <p:cNvGrpSpPr/>
          <p:nvPr/>
        </p:nvGrpSpPr>
        <p:grpSpPr>
          <a:xfrm>
            <a:off x="8232775" y="1622473"/>
            <a:ext cx="3021013" cy="3873452"/>
            <a:chOff x="8232775" y="1622473"/>
            <a:chExt cx="3021013" cy="3873452"/>
          </a:xfrm>
        </p:grpSpPr>
        <p:sp>
          <p:nvSpPr>
            <p:cNvPr id="17" name="矩形 26"/>
            <p:cNvSpPr>
              <a:spLocks noChangeArrowheads="1"/>
            </p:cNvSpPr>
            <p:nvPr/>
          </p:nvSpPr>
          <p:spPr bwMode="auto">
            <a:xfrm>
              <a:off x="8232775" y="3041997"/>
              <a:ext cx="3021013" cy="2453928"/>
            </a:xfrm>
            <a:prstGeom prst="rect">
              <a:avLst/>
            </a:prstGeom>
            <a:noFill/>
            <a:ln w="19050">
              <a:solidFill>
                <a:srgbClr val="266C5F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ctr"/>
            <a:lstStyle/>
            <a:p>
              <a:pPr algn="ctr">
                <a:buFont typeface="Arial" charset="0"/>
                <a:buNone/>
              </a:pPr>
              <a:endParaRPr lang="zh-CN" altLang="en-US" sz="2000">
                <a:solidFill>
                  <a:schemeClr val="bg1">
                    <a:lumMod val="50000"/>
                  </a:schemeClr>
                </a:solidFill>
              </a:endParaRPr>
            </a:p>
          </p:txBody>
        </p:sp>
        <p:sp>
          <p:nvSpPr>
            <p:cNvPr id="18" name="圆角矩形 27"/>
            <p:cNvSpPr>
              <a:spLocks noChangeArrowheads="1"/>
            </p:cNvSpPr>
            <p:nvPr/>
          </p:nvSpPr>
          <p:spPr bwMode="auto">
            <a:xfrm>
              <a:off x="9108566" y="1622473"/>
              <a:ext cx="1269433" cy="1269015"/>
            </a:xfrm>
            <a:prstGeom prst="roundRect">
              <a:avLst>
                <a:gd name="adj" fmla="val 16667"/>
              </a:avLst>
            </a:prstGeom>
            <a:solidFill>
              <a:srgbClr val="266C5F"/>
            </a:solidFill>
            <a:ln>
              <a:noFill/>
            </a:ln>
            <a:extLst/>
          </p:spPr>
          <p:txBody>
            <a:bodyPr anchor="ctr"/>
            <a:lstStyle/>
            <a:p>
              <a:pPr algn="ctr">
                <a:buFont typeface="Arial" charset="0"/>
                <a:buNone/>
              </a:pPr>
              <a:endParaRPr lang="zh-CN" altLang="en-US" sz="2000">
                <a:solidFill>
                  <a:schemeClr val="bg1">
                    <a:lumMod val="50000"/>
                  </a:schemeClr>
                </a:solidFill>
              </a:endParaRPr>
            </a:p>
          </p:txBody>
        </p:sp>
        <p:sp>
          <p:nvSpPr>
            <p:cNvPr id="19" name="文本框 28"/>
            <p:cNvSpPr txBox="1">
              <a:spLocks noChangeArrowheads="1"/>
            </p:cNvSpPr>
            <p:nvPr/>
          </p:nvSpPr>
          <p:spPr bwMode="auto">
            <a:xfrm>
              <a:off x="8607823" y="3331885"/>
              <a:ext cx="2270917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alibri" pitchFamily="34" charset="0"/>
                  <a:ea typeface="宋体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itchFamily="34" charset="0"/>
                  <a:ea typeface="宋体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ea typeface="宋体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ea typeface="宋体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ea typeface="宋体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宋体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宋体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宋体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宋体" charset="-122"/>
                </a:defRPr>
              </a:lvl9pPr>
            </a:lstStyle>
            <a:p>
              <a:pPr algn="ctr" eaLnBrk="1" hangingPunct="1">
                <a:buFont typeface="Arial" charset="0"/>
                <a:buNone/>
              </a:pPr>
              <a:r>
                <a:rPr lang="zh-TW" altLang="en-US" b="1" dirty="0">
                  <a:solidFill>
                    <a:schemeClr val="bg1">
                      <a:lumMod val="50000"/>
                    </a:schemeClr>
                  </a:solidFill>
                  <a:latin typeface="微软雅黑" pitchFamily="34" charset="-122"/>
                  <a:ea typeface="微软雅黑" pitchFamily="34" charset="-122"/>
                </a:rPr>
                <a:t>新增館員後台</a:t>
              </a:r>
              <a:endParaRPr lang="zh-CN" altLang="en-US" b="1" dirty="0">
                <a:solidFill>
                  <a:schemeClr val="bg1">
                    <a:lumMod val="50000"/>
                  </a:schemeClr>
                </a:solidFill>
                <a:latin typeface="微软雅黑" pitchFamily="34" charset="-122"/>
                <a:ea typeface="微软雅黑" pitchFamily="34" charset="-122"/>
              </a:endParaRPr>
            </a:p>
          </p:txBody>
        </p:sp>
        <p:pic>
          <p:nvPicPr>
            <p:cNvPr id="38" name="图片 24"/>
            <p:cNvPicPr>
              <a:picLocks noChangeAspect="1" noChangeArrowheads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502390" y="2022816"/>
              <a:ext cx="511175" cy="5000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39" name="TextBox 2"/>
          <p:cNvSpPr txBox="1"/>
          <p:nvPr/>
        </p:nvSpPr>
        <p:spPr>
          <a:xfrm>
            <a:off x="5105192" y="292653"/>
            <a:ext cx="198002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800" b="1" dirty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資料庫特色</a:t>
            </a:r>
            <a:endParaRPr lang="zh-CN" altLang="en-US" sz="2800" b="1" dirty="0">
              <a:solidFill>
                <a:schemeClr val="bg1">
                  <a:lumMod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53" name="群組 52"/>
          <p:cNvGrpSpPr/>
          <p:nvPr/>
        </p:nvGrpSpPr>
        <p:grpSpPr>
          <a:xfrm>
            <a:off x="1033463" y="1685537"/>
            <a:ext cx="3021012" cy="3810388"/>
            <a:chOff x="1033463" y="1685537"/>
            <a:chExt cx="3021012" cy="3810388"/>
          </a:xfrm>
        </p:grpSpPr>
        <p:sp>
          <p:nvSpPr>
            <p:cNvPr id="6" name="矩形 16"/>
            <p:cNvSpPr>
              <a:spLocks noChangeArrowheads="1"/>
            </p:cNvSpPr>
            <p:nvPr/>
          </p:nvSpPr>
          <p:spPr bwMode="auto">
            <a:xfrm>
              <a:off x="1033463" y="3041997"/>
              <a:ext cx="3021012" cy="2453928"/>
            </a:xfrm>
            <a:prstGeom prst="rect">
              <a:avLst/>
            </a:prstGeom>
            <a:noFill/>
            <a:ln w="19050">
              <a:solidFill>
                <a:srgbClr val="266C5F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ctr"/>
            <a:lstStyle/>
            <a:p>
              <a:pPr algn="ctr">
                <a:buFont typeface="Arial" charset="0"/>
                <a:buNone/>
              </a:pPr>
              <a:endParaRPr lang="zh-CN" altLang="en-US" sz="2000">
                <a:solidFill>
                  <a:schemeClr val="bg1">
                    <a:lumMod val="50000"/>
                  </a:schemeClr>
                </a:solidFill>
              </a:endParaRPr>
            </a:p>
          </p:txBody>
        </p:sp>
        <p:sp>
          <p:nvSpPr>
            <p:cNvPr id="7" name="圆角矩形 17"/>
            <p:cNvSpPr>
              <a:spLocks noChangeArrowheads="1"/>
            </p:cNvSpPr>
            <p:nvPr/>
          </p:nvSpPr>
          <p:spPr bwMode="auto">
            <a:xfrm>
              <a:off x="1909253" y="1685537"/>
              <a:ext cx="1269432" cy="1269015"/>
            </a:xfrm>
            <a:prstGeom prst="roundRect">
              <a:avLst>
                <a:gd name="adj" fmla="val 16667"/>
              </a:avLst>
            </a:prstGeom>
            <a:solidFill>
              <a:srgbClr val="266C5F"/>
            </a:solidFill>
            <a:ln>
              <a:noFill/>
            </a:ln>
            <a:extLst/>
          </p:spPr>
          <p:txBody>
            <a:bodyPr anchor="ctr"/>
            <a:lstStyle/>
            <a:p>
              <a:pPr algn="ctr">
                <a:buFont typeface="Arial" charset="0"/>
                <a:buNone/>
              </a:pPr>
              <a:endParaRPr lang="zh-CN" altLang="en-US" sz="2000">
                <a:solidFill>
                  <a:schemeClr val="bg1">
                    <a:lumMod val="50000"/>
                  </a:schemeClr>
                </a:solidFill>
              </a:endParaRPr>
            </a:p>
          </p:txBody>
        </p:sp>
        <p:sp>
          <p:nvSpPr>
            <p:cNvPr id="9" name="文本框 13"/>
            <p:cNvSpPr txBox="1">
              <a:spLocks noChangeArrowheads="1"/>
            </p:cNvSpPr>
            <p:nvPr/>
          </p:nvSpPr>
          <p:spPr bwMode="auto">
            <a:xfrm>
              <a:off x="1408510" y="3323210"/>
              <a:ext cx="2270916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alibri" pitchFamily="34" charset="0"/>
                  <a:ea typeface="宋体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itchFamily="34" charset="0"/>
                  <a:ea typeface="宋体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ea typeface="宋体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ea typeface="宋体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ea typeface="宋体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宋体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宋体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宋体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宋体" charset="-122"/>
                </a:defRPr>
              </a:lvl9pPr>
            </a:lstStyle>
            <a:p>
              <a:pPr algn="ctr" eaLnBrk="1" hangingPunct="1">
                <a:buFont typeface="Arial" charset="0"/>
                <a:buNone/>
              </a:pPr>
              <a:r>
                <a:rPr lang="zh-TW" altLang="en-US" b="1" dirty="0">
                  <a:solidFill>
                    <a:schemeClr val="bg1">
                      <a:lumMod val="50000"/>
                    </a:schemeClr>
                  </a:solidFill>
                  <a:latin typeface="微软雅黑" pitchFamily="34" charset="-122"/>
                  <a:ea typeface="微软雅黑" pitchFamily="34" charset="-122"/>
                </a:rPr>
                <a:t>支援跨載具</a:t>
              </a:r>
              <a:endParaRPr lang="zh-CN" altLang="en-US" b="1" dirty="0">
                <a:solidFill>
                  <a:schemeClr val="bg1">
                    <a:lumMod val="50000"/>
                  </a:schemeClr>
                </a:solidFill>
                <a:latin typeface="微软雅黑" pitchFamily="34" charset="-122"/>
                <a:ea typeface="微软雅黑" pitchFamily="34" charset="-122"/>
              </a:endParaRPr>
            </a:p>
          </p:txBody>
        </p:sp>
        <p:pic>
          <p:nvPicPr>
            <p:cNvPr id="33" name="图片 23"/>
            <p:cNvPicPr>
              <a:picLocks noChangeAspect="1" noChangeArrowheads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50280" y="2083858"/>
              <a:ext cx="587375" cy="4222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48" name="群組 47"/>
          <p:cNvGrpSpPr/>
          <p:nvPr/>
        </p:nvGrpSpPr>
        <p:grpSpPr>
          <a:xfrm>
            <a:off x="1247775" y="3980084"/>
            <a:ext cx="667828" cy="1159012"/>
            <a:chOff x="1247775" y="3980084"/>
            <a:chExt cx="667828" cy="1159012"/>
          </a:xfrm>
        </p:grpSpPr>
        <p:pic>
          <p:nvPicPr>
            <p:cNvPr id="3077" name="Picture 5" descr="C:\Users\Ariel\Downloads\monitor.png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47775" y="3980084"/>
              <a:ext cx="648000" cy="648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42" name="群組 41"/>
            <p:cNvGrpSpPr/>
            <p:nvPr/>
          </p:nvGrpSpPr>
          <p:grpSpPr>
            <a:xfrm>
              <a:off x="1303526" y="4766686"/>
              <a:ext cx="612077" cy="372410"/>
              <a:chOff x="1340547" y="4688191"/>
              <a:chExt cx="612077" cy="372410"/>
            </a:xfrm>
          </p:grpSpPr>
          <p:sp>
            <p:nvSpPr>
              <p:cNvPr id="44" name="文本框 29"/>
              <p:cNvSpPr txBox="1">
                <a:spLocks noChangeArrowheads="1"/>
              </p:cNvSpPr>
              <p:nvPr/>
            </p:nvSpPr>
            <p:spPr bwMode="auto">
              <a:xfrm>
                <a:off x="1340547" y="4688191"/>
                <a:ext cx="612077" cy="37241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Calibri" pitchFamily="34" charset="0"/>
                    <a:ea typeface="宋体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ea typeface="宋体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ea typeface="宋体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ea typeface="宋体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ea typeface="宋体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ea typeface="宋体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ea typeface="宋体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ea typeface="宋体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ea typeface="宋体" charset="-122"/>
                  </a:defRPr>
                </a:lvl9pPr>
              </a:lstStyle>
              <a:p>
                <a:pPr algn="just">
                  <a:lnSpc>
                    <a:spcPct val="130000"/>
                  </a:lnSpc>
                </a:pPr>
                <a:r>
                  <a:rPr lang="zh-TW" altLang="en-US" sz="1400" dirty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微软雅黑" pitchFamily="34" charset="-122"/>
                    <a:ea typeface="微软雅黑" pitchFamily="34" charset="-122"/>
                  </a:rPr>
                  <a:t>電腦</a:t>
                </a:r>
                <a:endParaRPr lang="en-US" altLang="zh-CN" sz="14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微软雅黑" pitchFamily="34" charset="-122"/>
                  <a:ea typeface="微软雅黑" pitchFamily="34" charset="-122"/>
                </a:endParaRPr>
              </a:p>
            </p:txBody>
          </p:sp>
          <p:cxnSp>
            <p:nvCxnSpPr>
              <p:cNvPr id="41" name="直線接點 40"/>
              <p:cNvCxnSpPr/>
              <p:nvPr/>
            </p:nvCxnSpPr>
            <p:spPr>
              <a:xfrm>
                <a:off x="1427560" y="5023891"/>
                <a:ext cx="363140" cy="0"/>
              </a:xfrm>
              <a:prstGeom prst="line">
                <a:avLst/>
              </a:prstGeom>
              <a:ln w="19050">
                <a:solidFill>
                  <a:srgbClr val="266C5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49" name="群組 48"/>
          <p:cNvGrpSpPr/>
          <p:nvPr/>
        </p:nvGrpSpPr>
        <p:grpSpPr>
          <a:xfrm>
            <a:off x="2219969" y="3908961"/>
            <a:ext cx="648000" cy="1231146"/>
            <a:chOff x="2219969" y="3908961"/>
            <a:chExt cx="648000" cy="1231146"/>
          </a:xfrm>
        </p:grpSpPr>
        <p:pic>
          <p:nvPicPr>
            <p:cNvPr id="3076" name="Picture 4" descr="C:\Users\Ariel\Downloads\iphone.png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19969" y="3908961"/>
              <a:ext cx="648000" cy="648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43" name="群組 42"/>
            <p:cNvGrpSpPr/>
            <p:nvPr/>
          </p:nvGrpSpPr>
          <p:grpSpPr>
            <a:xfrm>
              <a:off x="2271118" y="4767697"/>
              <a:ext cx="587326" cy="372410"/>
              <a:chOff x="2271118" y="4697847"/>
              <a:chExt cx="587326" cy="372410"/>
            </a:xfrm>
          </p:grpSpPr>
          <p:sp>
            <p:nvSpPr>
              <p:cNvPr id="45" name="文本框 29"/>
              <p:cNvSpPr txBox="1">
                <a:spLocks noChangeArrowheads="1"/>
              </p:cNvSpPr>
              <p:nvPr/>
            </p:nvSpPr>
            <p:spPr bwMode="auto">
              <a:xfrm>
                <a:off x="2271118" y="4697847"/>
                <a:ext cx="587326" cy="37241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Calibri" pitchFamily="34" charset="0"/>
                    <a:ea typeface="宋体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ea typeface="宋体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ea typeface="宋体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ea typeface="宋体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ea typeface="宋体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ea typeface="宋体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ea typeface="宋体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ea typeface="宋体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ea typeface="宋体" charset="-122"/>
                  </a:defRPr>
                </a:lvl9pPr>
              </a:lstStyle>
              <a:p>
                <a:pPr algn="just">
                  <a:lnSpc>
                    <a:spcPct val="130000"/>
                  </a:lnSpc>
                </a:pPr>
                <a:r>
                  <a:rPr lang="zh-TW" altLang="en-US" sz="1400" dirty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微软雅黑" pitchFamily="34" charset="-122"/>
                    <a:ea typeface="微软雅黑" pitchFamily="34" charset="-122"/>
                  </a:rPr>
                  <a:t>手機</a:t>
                </a:r>
                <a:endParaRPr lang="en-US" altLang="zh-CN" sz="14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微软雅黑" pitchFamily="34" charset="-122"/>
                  <a:ea typeface="微软雅黑" pitchFamily="34" charset="-122"/>
                </a:endParaRPr>
              </a:p>
            </p:txBody>
          </p:sp>
          <p:cxnSp>
            <p:nvCxnSpPr>
              <p:cNvPr id="50" name="直線接點 49"/>
              <p:cNvCxnSpPr/>
              <p:nvPr/>
            </p:nvCxnSpPr>
            <p:spPr>
              <a:xfrm>
                <a:off x="2362397" y="5023891"/>
                <a:ext cx="363140" cy="0"/>
              </a:xfrm>
              <a:prstGeom prst="line">
                <a:avLst/>
              </a:prstGeom>
              <a:ln w="19050">
                <a:solidFill>
                  <a:srgbClr val="266C5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52" name="群組 51"/>
          <p:cNvGrpSpPr/>
          <p:nvPr/>
        </p:nvGrpSpPr>
        <p:grpSpPr>
          <a:xfrm>
            <a:off x="3126261" y="3974570"/>
            <a:ext cx="648000" cy="1131871"/>
            <a:chOff x="3126261" y="3974570"/>
            <a:chExt cx="648000" cy="1131871"/>
          </a:xfrm>
        </p:grpSpPr>
        <p:pic>
          <p:nvPicPr>
            <p:cNvPr id="3075" name="Picture 3" descr="C:\Users\Ariel\Downloads\ipad.png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6200000">
              <a:off x="3126261" y="3974570"/>
              <a:ext cx="648000" cy="648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47" name="群組 46"/>
            <p:cNvGrpSpPr/>
            <p:nvPr/>
          </p:nvGrpSpPr>
          <p:grpSpPr>
            <a:xfrm>
              <a:off x="3178685" y="4761347"/>
              <a:ext cx="587326" cy="345094"/>
              <a:chOff x="3178685" y="4697847"/>
              <a:chExt cx="587326" cy="345094"/>
            </a:xfrm>
          </p:grpSpPr>
          <p:sp>
            <p:nvSpPr>
              <p:cNvPr id="46" name="文本框 29"/>
              <p:cNvSpPr txBox="1">
                <a:spLocks noChangeArrowheads="1"/>
              </p:cNvSpPr>
              <p:nvPr/>
            </p:nvSpPr>
            <p:spPr bwMode="auto">
              <a:xfrm>
                <a:off x="3178685" y="4697847"/>
                <a:ext cx="587326" cy="34509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Calibri" pitchFamily="34" charset="0"/>
                    <a:ea typeface="宋体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ea typeface="宋体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ea typeface="宋体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ea typeface="宋体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ea typeface="宋体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ea typeface="宋体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ea typeface="宋体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ea typeface="宋体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ea typeface="宋体" charset="-122"/>
                  </a:defRPr>
                </a:lvl9pPr>
              </a:lstStyle>
              <a:p>
                <a:pPr algn="just">
                  <a:lnSpc>
                    <a:spcPct val="130000"/>
                  </a:lnSpc>
                </a:pPr>
                <a:r>
                  <a:rPr lang="zh-TW" altLang="en-US" sz="1400" dirty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微软雅黑" pitchFamily="34" charset="-122"/>
                    <a:ea typeface="微软雅黑" pitchFamily="34" charset="-122"/>
                  </a:rPr>
                  <a:t>平板</a:t>
                </a:r>
                <a:endParaRPr lang="en-US" altLang="zh-CN" sz="14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微软雅黑" pitchFamily="34" charset="-122"/>
                  <a:ea typeface="微软雅黑" pitchFamily="34" charset="-122"/>
                </a:endParaRPr>
              </a:p>
            </p:txBody>
          </p:sp>
          <p:cxnSp>
            <p:nvCxnSpPr>
              <p:cNvPr id="51" name="直線接點 50"/>
              <p:cNvCxnSpPr/>
              <p:nvPr/>
            </p:nvCxnSpPr>
            <p:spPr>
              <a:xfrm>
                <a:off x="3268691" y="5009057"/>
                <a:ext cx="363140" cy="0"/>
              </a:xfrm>
              <a:prstGeom prst="line">
                <a:avLst/>
              </a:prstGeom>
              <a:ln w="19050">
                <a:solidFill>
                  <a:srgbClr val="266C5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  <p:extLst>
      <p:ext uri="{BB962C8B-B14F-4D97-AF65-F5344CB8AC3E}">
        <p14:creationId xmlns:p14="http://schemas.microsoft.com/office/powerpoint/2010/main" val="3575926336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8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9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0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2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5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6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7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8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9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000"/>
                            </p:stCondLst>
                            <p:childTnLst>
                              <p:par>
                                <p:cTn id="41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2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3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4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5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6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"/>
                            </p:stCondLst>
                            <p:childTnLst>
                              <p:par>
                                <p:cTn id="5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2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6366782" y="2003006"/>
            <a:ext cx="3962400" cy="4310063"/>
          </a:xfrm>
          <a:prstGeom prst="rect">
            <a:avLst/>
          </a:prstGeom>
          <a:solidFill>
            <a:srgbClr val="266C5F">
              <a:alpha val="5882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介面設計簡約清爽</a:t>
            </a:r>
            <a:endParaRPr lang="en-US" altLang="zh-TW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功能簡單明瞭</a:t>
            </a:r>
            <a:endParaRPr lang="en-US" altLang="zh-TW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針對載具不同，而有不同編排方式</a:t>
            </a:r>
            <a:endParaRPr lang="zh-CN" altLang="en-US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精簡繁複功能，簡單操作又快速</a:t>
            </a:r>
            <a:endParaRPr lang="en-US" altLang="zh-TW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論文分類更詳細、精確</a:t>
            </a:r>
            <a:endParaRPr lang="zh-CN" altLang="en-US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管理方可直接使用後台查看使用統計及推薦論文</a:t>
            </a:r>
            <a:endParaRPr lang="zh-CN" altLang="en-US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>
              <a:lnSpc>
                <a:spcPct val="150000"/>
              </a:lnSpc>
            </a:pPr>
            <a:endParaRPr lang="zh-TW" altLang="en-US" dirty="0"/>
          </a:p>
        </p:txBody>
      </p:sp>
      <p:sp>
        <p:nvSpPr>
          <p:cNvPr id="6" name="矩形 5"/>
          <p:cNvSpPr/>
          <p:nvPr/>
        </p:nvSpPr>
        <p:spPr>
          <a:xfrm>
            <a:off x="1409700" y="1985962"/>
            <a:ext cx="3962400" cy="4310063"/>
          </a:xfrm>
          <a:prstGeom prst="rect">
            <a:avLst/>
          </a:prstGeom>
          <a:solidFill>
            <a:srgbClr val="77A3C1">
              <a:alpha val="5882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傳統型資料庫</a:t>
            </a:r>
            <a:endParaRPr lang="en-US" altLang="zh-TW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平台排版繁雜</a:t>
            </a:r>
            <a:endParaRPr lang="en-US" altLang="zh-TW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各載具畫面一致</a:t>
            </a:r>
            <a:endParaRPr lang="en-US" altLang="zh-TW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所有功能全部嶄露於同個畫面</a:t>
            </a:r>
            <a:endParaRPr lang="en-US" altLang="zh-TW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管理方只能透過廠商索取使用統計</a:t>
            </a:r>
            <a:endParaRPr lang="en-US" altLang="zh-TW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" name="TextBox 2"/>
          <p:cNvSpPr txBox="1"/>
          <p:nvPr/>
        </p:nvSpPr>
        <p:spPr>
          <a:xfrm>
            <a:off x="4925655" y="292653"/>
            <a:ext cx="233910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800" b="1" dirty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新舊平台比較</a:t>
            </a:r>
            <a:endParaRPr lang="zh-CN" altLang="en-US" sz="2800" b="1" dirty="0">
              <a:solidFill>
                <a:schemeClr val="bg1">
                  <a:lumMod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0" y="914400"/>
            <a:ext cx="12190413" cy="57150"/>
          </a:xfrm>
          <a:prstGeom prst="rect">
            <a:avLst/>
          </a:prstGeom>
          <a:solidFill>
            <a:srgbClr val="266C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4" name="Picture 4" descr="C:\Users\Ariel\Desktop\1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08" t="16368" r="23786" b="36855"/>
          <a:stretch/>
        </p:blipFill>
        <p:spPr bwMode="auto">
          <a:xfrm>
            <a:off x="1870700" y="1501161"/>
            <a:ext cx="3040400" cy="900000"/>
          </a:xfrm>
          <a:prstGeom prst="rect">
            <a:avLst/>
          </a:prstGeom>
          <a:noFill/>
          <a:ln w="1270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5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6" r="1641"/>
          <a:stretch/>
        </p:blipFill>
        <p:spPr bwMode="auto">
          <a:xfrm>
            <a:off x="6812407" y="1507818"/>
            <a:ext cx="3071150" cy="9000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210944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4765425" y="987222"/>
            <a:ext cx="2696320" cy="2429725"/>
            <a:chOff x="687918" y="1359259"/>
            <a:chExt cx="5202542" cy="4688151"/>
          </a:xfrm>
        </p:grpSpPr>
        <p:grpSp>
          <p:nvGrpSpPr>
            <p:cNvPr id="15" name="组合 14"/>
            <p:cNvGrpSpPr/>
            <p:nvPr/>
          </p:nvGrpSpPr>
          <p:grpSpPr>
            <a:xfrm rot="2700000">
              <a:off x="756186" y="1959808"/>
              <a:ext cx="2713630" cy="2850166"/>
              <a:chOff x="0" y="986971"/>
              <a:chExt cx="4615543" cy="4847774"/>
            </a:xfrm>
          </p:grpSpPr>
          <p:sp>
            <p:nvSpPr>
              <p:cNvPr id="16" name="矩形 15"/>
              <p:cNvSpPr/>
              <p:nvPr/>
            </p:nvSpPr>
            <p:spPr>
              <a:xfrm>
                <a:off x="449943" y="986971"/>
                <a:ext cx="4165600" cy="4847774"/>
              </a:xfrm>
              <a:prstGeom prst="rect">
                <a:avLst/>
              </a:prstGeom>
              <a:noFill/>
              <a:ln>
                <a:solidFill>
                  <a:srgbClr val="266C5F">
                    <a:alpha val="70000"/>
                  </a:srgb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7" name="矩形 16"/>
              <p:cNvSpPr/>
              <p:nvPr/>
            </p:nvSpPr>
            <p:spPr>
              <a:xfrm>
                <a:off x="0" y="1320801"/>
                <a:ext cx="4180114" cy="4180114"/>
              </a:xfrm>
              <a:prstGeom prst="rect">
                <a:avLst/>
              </a:prstGeom>
              <a:solidFill>
                <a:srgbClr val="266C5F">
                  <a:alpha val="78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8" name="组合 17"/>
            <p:cNvGrpSpPr/>
            <p:nvPr/>
          </p:nvGrpSpPr>
          <p:grpSpPr>
            <a:xfrm rot="2700000">
              <a:off x="1680822" y="1299176"/>
              <a:ext cx="3799246" cy="3990406"/>
              <a:chOff x="0" y="986971"/>
              <a:chExt cx="4615543" cy="4847774"/>
            </a:xfrm>
          </p:grpSpPr>
          <p:sp>
            <p:nvSpPr>
              <p:cNvPr id="19" name="矩形 18"/>
              <p:cNvSpPr/>
              <p:nvPr/>
            </p:nvSpPr>
            <p:spPr>
              <a:xfrm>
                <a:off x="449943" y="986971"/>
                <a:ext cx="4165600" cy="4847774"/>
              </a:xfrm>
              <a:prstGeom prst="rect">
                <a:avLst/>
              </a:prstGeom>
              <a:noFill/>
              <a:ln>
                <a:solidFill>
                  <a:srgbClr val="266C5F">
                    <a:alpha val="70000"/>
                  </a:srgb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6" name="矩形 25"/>
              <p:cNvSpPr/>
              <p:nvPr/>
            </p:nvSpPr>
            <p:spPr>
              <a:xfrm>
                <a:off x="0" y="1320801"/>
                <a:ext cx="4180114" cy="4180114"/>
              </a:xfrm>
              <a:prstGeom prst="rect">
                <a:avLst/>
              </a:prstGeom>
              <a:solidFill>
                <a:srgbClr val="77A3C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7" name="组合 26"/>
            <p:cNvGrpSpPr/>
            <p:nvPr/>
          </p:nvGrpSpPr>
          <p:grpSpPr>
            <a:xfrm rot="2700000">
              <a:off x="4445388" y="1323797"/>
              <a:ext cx="1409610" cy="1480534"/>
              <a:chOff x="0" y="986971"/>
              <a:chExt cx="4615543" cy="4847774"/>
            </a:xfrm>
          </p:grpSpPr>
          <p:sp>
            <p:nvSpPr>
              <p:cNvPr id="28" name="矩形 27"/>
              <p:cNvSpPr/>
              <p:nvPr/>
            </p:nvSpPr>
            <p:spPr>
              <a:xfrm>
                <a:off x="449943" y="986971"/>
                <a:ext cx="4165600" cy="4847774"/>
              </a:xfrm>
              <a:prstGeom prst="rect">
                <a:avLst/>
              </a:prstGeom>
              <a:noFill/>
              <a:ln>
                <a:solidFill>
                  <a:srgbClr val="266C5F">
                    <a:alpha val="70000"/>
                  </a:srgb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9" name="矩形 28"/>
              <p:cNvSpPr/>
              <p:nvPr/>
            </p:nvSpPr>
            <p:spPr>
              <a:xfrm>
                <a:off x="0" y="1320801"/>
                <a:ext cx="4180114" cy="4180114"/>
              </a:xfrm>
              <a:prstGeom prst="rect">
                <a:avLst/>
              </a:prstGeom>
              <a:solidFill>
                <a:srgbClr val="266C5F">
                  <a:alpha val="78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0" name="组合 29"/>
            <p:cNvGrpSpPr/>
            <p:nvPr/>
          </p:nvGrpSpPr>
          <p:grpSpPr>
            <a:xfrm rot="2700000">
              <a:off x="4482450" y="5291415"/>
              <a:ext cx="764075" cy="747916"/>
              <a:chOff x="-336941" y="986971"/>
              <a:chExt cx="4952484" cy="4847774"/>
            </a:xfrm>
          </p:grpSpPr>
          <p:sp>
            <p:nvSpPr>
              <p:cNvPr id="31" name="矩形 30"/>
              <p:cNvSpPr/>
              <p:nvPr/>
            </p:nvSpPr>
            <p:spPr>
              <a:xfrm>
                <a:off x="449943" y="986971"/>
                <a:ext cx="4165600" cy="4847774"/>
              </a:xfrm>
              <a:prstGeom prst="rect">
                <a:avLst/>
              </a:prstGeom>
              <a:noFill/>
              <a:ln>
                <a:solidFill>
                  <a:srgbClr val="266C5F">
                    <a:alpha val="70000"/>
                  </a:srgb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32" name="矩形 31"/>
              <p:cNvSpPr/>
              <p:nvPr/>
            </p:nvSpPr>
            <p:spPr>
              <a:xfrm>
                <a:off x="-336941" y="1152319"/>
                <a:ext cx="4180123" cy="4180117"/>
              </a:xfrm>
              <a:prstGeom prst="rect">
                <a:avLst/>
              </a:prstGeom>
              <a:solidFill>
                <a:srgbClr val="266C5F">
                  <a:alpha val="78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</p:grpSp>
      <p:sp>
        <p:nvSpPr>
          <p:cNvPr id="33" name="矩形 69"/>
          <p:cNvSpPr>
            <a:spLocks noChangeArrowheads="1"/>
          </p:cNvSpPr>
          <p:nvPr/>
        </p:nvSpPr>
        <p:spPr bwMode="auto">
          <a:xfrm>
            <a:off x="3545047" y="4099727"/>
            <a:ext cx="5137076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algn="ctr">
              <a:buFont typeface="Arial" charset="0"/>
              <a:buNone/>
            </a:pPr>
            <a:r>
              <a:rPr lang="zh-TW" altLang="en-US" sz="4800" b="1" dirty="0">
                <a:solidFill>
                  <a:srgbClr val="266C5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平台操作說明</a:t>
            </a:r>
            <a:endParaRPr lang="en-US" altLang="zh-CN" sz="4800" b="1" dirty="0">
              <a:solidFill>
                <a:srgbClr val="266C5F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sp>
        <p:nvSpPr>
          <p:cNvPr id="34" name="矩形 70"/>
          <p:cNvSpPr>
            <a:spLocks noChangeArrowheads="1"/>
          </p:cNvSpPr>
          <p:nvPr/>
        </p:nvSpPr>
        <p:spPr bwMode="auto">
          <a:xfrm>
            <a:off x="2504007" y="5140462"/>
            <a:ext cx="7219156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algn="ctr"/>
            <a:r>
              <a:rPr lang="zh-TW" altLang="en-US" sz="2000" dirty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新版平台首頁、新功能</a:t>
            </a:r>
          </a:p>
        </p:txBody>
      </p:sp>
      <p:cxnSp>
        <p:nvCxnSpPr>
          <p:cNvPr id="35" name="直接连接符 34"/>
          <p:cNvCxnSpPr/>
          <p:nvPr/>
        </p:nvCxnSpPr>
        <p:spPr>
          <a:xfrm>
            <a:off x="2380444" y="4672624"/>
            <a:ext cx="1456264" cy="1"/>
          </a:xfrm>
          <a:prstGeom prst="line">
            <a:avLst/>
          </a:prstGeom>
          <a:ln w="9525">
            <a:solidFill>
              <a:srgbClr val="266C5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直接连接符 35"/>
          <p:cNvCxnSpPr/>
          <p:nvPr/>
        </p:nvCxnSpPr>
        <p:spPr>
          <a:xfrm>
            <a:off x="8343544" y="4672624"/>
            <a:ext cx="1379619" cy="1"/>
          </a:xfrm>
          <a:prstGeom prst="line">
            <a:avLst/>
          </a:prstGeom>
          <a:ln w="9525">
            <a:solidFill>
              <a:srgbClr val="266C5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_14"/>
          <p:cNvSpPr txBox="1">
            <a:spLocks noChangeArrowheads="1"/>
          </p:cNvSpPr>
          <p:nvPr/>
        </p:nvSpPr>
        <p:spPr bwMode="auto">
          <a:xfrm>
            <a:off x="5051817" y="1598905"/>
            <a:ext cx="2264212" cy="6423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itchFamily="34" charset="0"/>
                <a:ea typeface="微软雅黑" pitchFamily="34" charset="-122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itchFamily="34" charset="0"/>
                <a:ea typeface="微软雅黑" pitchFamily="34" charset="-122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itchFamily="34" charset="0"/>
                <a:ea typeface="微软雅黑" pitchFamily="34" charset="-122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itchFamily="34" charset="0"/>
                <a:ea typeface="微软雅黑" pitchFamily="34" charset="-122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itchFamily="34" charset="0"/>
                <a:ea typeface="微软雅黑" pitchFamily="34" charset="-122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itchFamily="34" charset="0"/>
                <a:ea typeface="微软雅黑" pitchFamily="34" charset="-122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itchFamily="34" charset="0"/>
                <a:ea typeface="微软雅黑" pitchFamily="34" charset="-122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itchFamily="34" charset="0"/>
                <a:ea typeface="微软雅黑" pitchFamily="34" charset="-122"/>
              </a:defRPr>
            </a:lvl9pPr>
          </a:lstStyle>
          <a:p>
            <a:pPr algn="ctr"/>
            <a:r>
              <a:rPr lang="en-US" altLang="zh-CN" sz="5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</a:t>
            </a:r>
            <a:r>
              <a:rPr lang="en-US" altLang="zh-TW" sz="5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endParaRPr lang="zh-CN" sz="54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940649015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25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2" dur="25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250"/>
                            </p:stCondLst>
                            <p:childTnLst>
                              <p:par>
                                <p:cTn id="2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/>
      <p:bldP spid="34" grpId="0"/>
      <p:bldP spid="37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ULTRA_SCORM_TRACKING_SLIDES" val="1"/>
  <p:tag name="GENSWF_OUTPUT_FILE_NAME" val="33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0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0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0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0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10.xml><?xml version="1.0" encoding="utf-8"?>
<a:theme xmlns:a="http://schemas.openxmlformats.org/drawingml/2006/main" name="Office Theme">
  <a:themeElements>
    <a:clrScheme name="炫彩扁平2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FFBF53"/>
      </a:accent1>
      <a:accent2>
        <a:srgbClr val="F17475"/>
      </a:accent2>
      <a:accent3>
        <a:srgbClr val="01B3C5"/>
      </a:accent3>
      <a:accent4>
        <a:srgbClr val="77448C"/>
      </a:accent4>
      <a:accent5>
        <a:srgbClr val="00AF92"/>
      </a:accent5>
      <a:accent6>
        <a:srgbClr val="C65885"/>
      </a:accent6>
      <a:hlink>
        <a:srgbClr val="FCC79F"/>
      </a:hlink>
      <a:folHlink>
        <a:srgbClr val="869FB7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6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7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8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7404</TotalTime>
  <Words>1354</Words>
  <Application>Microsoft Office PowerPoint</Application>
  <PresentationFormat>自訂</PresentationFormat>
  <Paragraphs>180</Paragraphs>
  <Slides>23</Slides>
  <Notes>21</Notes>
  <HiddenSlides>0</HiddenSlides>
  <MMClips>0</MMClips>
  <ScaleCrop>false</ScaleCrop>
  <HeadingPairs>
    <vt:vector size="4" baseType="variant">
      <vt:variant>
        <vt:lpstr>佈景主題</vt:lpstr>
      </vt:variant>
      <vt:variant>
        <vt:i4>10</vt:i4>
      </vt:variant>
      <vt:variant>
        <vt:lpstr>投影片標題</vt:lpstr>
      </vt:variant>
      <vt:variant>
        <vt:i4>23</vt:i4>
      </vt:variant>
    </vt:vector>
  </HeadingPairs>
  <TitlesOfParts>
    <vt:vector size="33" baseType="lpstr">
      <vt:lpstr>Office 主题​​</vt:lpstr>
      <vt:lpstr>1_Office Theme</vt:lpstr>
      <vt:lpstr>2_Office Theme</vt:lpstr>
      <vt:lpstr>3_Office Theme</vt:lpstr>
      <vt:lpstr>4_Office Theme</vt:lpstr>
      <vt:lpstr>5_Office Theme</vt:lpstr>
      <vt:lpstr>6_Office Theme</vt:lpstr>
      <vt:lpstr>7_Office Theme</vt:lpstr>
      <vt:lpstr>8_Office Theme</vt:lpstr>
      <vt:lpstr>Office Theme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Company>http://www.ypppt.com/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优品PPT</dc:creator>
  <cp:keywords>http:/www.ypppt.com</cp:keywords>
  <dc:description>http://www.ypppt.com/</dc:description>
  <cp:lastModifiedBy>Richard</cp:lastModifiedBy>
  <cp:revision>2877</cp:revision>
  <dcterms:created xsi:type="dcterms:W3CDTF">2015-12-01T09:06:39Z</dcterms:created>
  <dcterms:modified xsi:type="dcterms:W3CDTF">2021-04-20T06:49:05Z</dcterms:modified>
</cp:coreProperties>
</file>