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92" r:id="rId18"/>
    <p:sldId id="293" r:id="rId19"/>
    <p:sldId id="279" r:id="rId20"/>
    <p:sldId id="275" r:id="rId21"/>
    <p:sldId id="276" r:id="rId22"/>
    <p:sldId id="277" r:id="rId23"/>
    <p:sldId id="278" r:id="rId24"/>
    <p:sldId id="285" r:id="rId25"/>
    <p:sldId id="288" r:id="rId26"/>
    <p:sldId id="289" r:id="rId27"/>
    <p:sldId id="290" r:id="rId28"/>
    <p:sldId id="291" r:id="rId29"/>
    <p:sldId id="294" r:id="rId30"/>
    <p:sldId id="295" r:id="rId31"/>
  </p:sldIdLst>
  <p:sldSz cx="9144000" cy="6858000" type="screen4x3"/>
  <p:notesSz cx="6858000" cy="9144000"/>
  <p:photoAlbum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F45-714B-439A-8A6C-5C75A27CC163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148-087E-416E-A6BE-3643253415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F45-714B-439A-8A6C-5C75A27CC163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148-087E-416E-A6BE-3643253415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F45-714B-439A-8A6C-5C75A27CC163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148-087E-416E-A6BE-3643253415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F45-714B-439A-8A6C-5C75A27CC163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148-087E-416E-A6BE-36432534156A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F45-714B-439A-8A6C-5C75A27CC163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148-087E-416E-A6BE-3643253415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F45-714B-439A-8A6C-5C75A27CC163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148-087E-416E-A6BE-3643253415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F45-714B-439A-8A6C-5C75A27CC163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148-087E-416E-A6BE-3643253415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F45-714B-439A-8A6C-5C75A27CC163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148-087E-416E-A6BE-3643253415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F45-714B-439A-8A6C-5C75A27CC163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148-087E-416E-A6BE-3643253415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F45-714B-439A-8A6C-5C75A27CC163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148-087E-416E-A6BE-3643253415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2C4F45-714B-439A-8A6C-5C75A27CC163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B8F148-087E-416E-A6BE-3643253415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682C4F45-714B-439A-8A6C-5C75A27CC163}" type="datetimeFigureOut">
              <a:rPr lang="zh-TW" altLang="en-US" smtClean="0"/>
              <a:t>2016/10/21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FDB8F148-087E-416E-A6BE-36432534156A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 smtClean="0"/>
              <a:t>By </a:t>
            </a:r>
            <a:r>
              <a:rPr lang="zh-TW" altLang="en-US" dirty="0" smtClean="0"/>
              <a:t>莫蘭蒂颱風</a:t>
            </a:r>
            <a:endParaRPr lang="zh-TW" altLang="en-US" dirty="0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2016</a:t>
            </a:r>
            <a:r>
              <a:rPr lang="zh-TW" altLang="en-US" dirty="0" smtClean="0"/>
              <a:t>年</a:t>
            </a:r>
            <a:r>
              <a:rPr lang="en-US" altLang="zh-TW" dirty="0" smtClean="0"/>
              <a:t>9</a:t>
            </a:r>
            <a:r>
              <a:rPr lang="zh-TW" altLang="en-US" dirty="0" smtClean="0"/>
              <a:t>月高雄市風災照片集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04057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2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11849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2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10430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2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1207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3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2888"/>
            <a:ext cx="9144000" cy="63706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73481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3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0525"/>
            <a:ext cx="9144000" cy="60769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35519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3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702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3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2738"/>
            <a:ext cx="9144000" cy="62309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29147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x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29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9481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x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71396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2686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0686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3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31657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3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763"/>
            <a:ext cx="9144000" cy="68484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398663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3-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04025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71033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5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50"/>
            <a:ext cx="9144000" cy="684371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188602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5-4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507606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5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4175"/>
            <a:ext cx="9144000" cy="60880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46263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5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461405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x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3513"/>
            <a:ext cx="9144000" cy="65293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50750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5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4029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01-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550"/>
            <a:ext cx="9144000" cy="6184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7643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5-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5"/>
            <a:ext cx="9144000" cy="6851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8621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01-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7900"/>
            <a:ext cx="9144000" cy="490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3776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01-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7505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1-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2588"/>
            <a:ext cx="9144000" cy="6092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92486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1-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650"/>
            <a:ext cx="9144000" cy="5600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45230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1-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0875"/>
            <a:ext cx="9144000" cy="555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311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KS2-1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366527"/>
      </p:ext>
    </p:extLst>
  </p:cSld>
  <p:clrMapOvr>
    <a:masterClrMapping/>
  </p:clrMapOvr>
</p:sld>
</file>

<file path=ppt/theme/theme1.xml><?xml version="1.0" encoding="utf-8"?>
<a:theme xmlns:a="http://schemas.openxmlformats.org/drawingml/2006/main" name="地平線">
  <a:themeElements>
    <a:clrScheme name="地平線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地平線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地平線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52</TotalTime>
  <Words>12</Words>
  <Application>Microsoft Office PowerPoint</Application>
  <PresentationFormat>如螢幕大小 (4:3)</PresentationFormat>
  <Paragraphs>2</Paragraphs>
  <Slides>30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地平線</vt:lpstr>
      <vt:lpstr>2016年9月高雄市風災照片集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相簿</dc:title>
  <dc:creator>user</dc:creator>
  <cp:lastModifiedBy>user</cp:lastModifiedBy>
  <cp:revision>2</cp:revision>
  <dcterms:created xsi:type="dcterms:W3CDTF">2016-10-21T05:29:23Z</dcterms:created>
  <dcterms:modified xsi:type="dcterms:W3CDTF">2016-10-21T06:21:26Z</dcterms:modified>
</cp:coreProperties>
</file>